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74" r:id="rId2"/>
  </p:sldMasterIdLst>
  <p:notesMasterIdLst>
    <p:notesMasterId r:id="rId16"/>
  </p:notesMasterIdLst>
  <p:sldIdLst>
    <p:sldId id="267" r:id="rId3"/>
    <p:sldId id="275" r:id="rId4"/>
    <p:sldId id="259" r:id="rId5"/>
    <p:sldId id="278" r:id="rId6"/>
    <p:sldId id="276" r:id="rId7"/>
    <p:sldId id="268" r:id="rId8"/>
    <p:sldId id="272" r:id="rId9"/>
    <p:sldId id="271" r:id="rId10"/>
    <p:sldId id="269" r:id="rId11"/>
    <p:sldId id="273" r:id="rId12"/>
    <p:sldId id="270" r:id="rId13"/>
    <p:sldId id="274" r:id="rId14"/>
    <p:sldId id="264" r:id="rId15"/>
  </p:sldIdLst>
  <p:sldSz cx="9144000" cy="5143500" type="screen16x9"/>
  <p:notesSz cx="6858000" cy="9144000"/>
  <p:embeddedFontLst>
    <p:embeddedFont>
      <p:font typeface="Lato" panose="020F0502020204030203" pitchFamily="34" charset="0"/>
      <p:regular r:id="rId17"/>
      <p:bold r:id="rId18"/>
      <p:italic r:id="rId19"/>
      <p:boldItalic r:id="rId20"/>
    </p:embeddedFont>
    <p:embeddedFont>
      <p:font typeface="Lato" panose="020F0502020204030203" pitchFamily="34" charset="0"/>
      <p:regular r:id="rId17"/>
      <p:bold r:id="rId18"/>
      <p:italic r:id="rId19"/>
      <p:boldItalic r:id="rId20"/>
    </p:embeddedFont>
    <p:embeddedFont>
      <p:font typeface="Lato Black" panose="020F0502020204030203" pitchFamily="34" charset="0"/>
      <p:bold r:id="rId21"/>
      <p:boldItalic r:id="rId2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3" roundtripDataSignature="AMtx7mg4ID0MW+58A5oAZz0iuzSAYbU9/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7965" autoAdjust="0"/>
  </p:normalViewPr>
  <p:slideViewPr>
    <p:cSldViewPr snapToGrid="0">
      <p:cViewPr varScale="1">
        <p:scale>
          <a:sx n="81" d="100"/>
          <a:sy n="81" d="100"/>
        </p:scale>
        <p:origin x="1112" y="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font" Target="fonts/font2.fntdata"/><Relationship Id="rId26" Type="http://schemas.openxmlformats.org/officeDocument/2006/relationships/theme" Target="theme/theme1.xml"/><Relationship Id="rId3" Type="http://schemas.openxmlformats.org/officeDocument/2006/relationships/slide" Target="slides/slide1.xml"/><Relationship Id="rId21" Type="http://schemas.openxmlformats.org/officeDocument/2006/relationships/font" Target="fonts/font5.fntdata"/><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font" Target="fonts/font1.fntdata"/><Relationship Id="rId2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notesMaster" Target="notesMasters/notesMaster1.xml"/><Relationship Id="rId20"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customschemas.google.com/relationships/presentationmetadata" Target="metadata"/><Relationship Id="rId10" Type="http://schemas.openxmlformats.org/officeDocument/2006/relationships/slide" Target="slides/slide8.xml"/><Relationship Id="rId19" Type="http://schemas.openxmlformats.org/officeDocument/2006/relationships/font" Target="fonts/font3.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font" Target="fonts/font6.fntdata"/><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5" name="Google Shape;345;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0332966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7" name="Google Shape;357;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b="0" i="0" dirty="0">
                <a:solidFill>
                  <a:srgbClr val="D1D5DB"/>
                </a:solidFill>
                <a:effectLst/>
                <a:latin typeface="Söhne"/>
              </a:rPr>
              <a:t>Now, let's explore some real-world applications where Green AI has been implemented successfully. These case studies demonstrate how organizations have leveraged specific techniques and services to achieve impressive results in terms of energy savings, carbon reduction, and improved efficiency. </a:t>
            </a:r>
          </a:p>
          <a:p>
            <a:pPr marL="0" lvl="0" indent="0" algn="l" rtl="0">
              <a:lnSpc>
                <a:spcPct val="100000"/>
              </a:lnSpc>
              <a:spcBef>
                <a:spcPts val="0"/>
              </a:spcBef>
              <a:spcAft>
                <a:spcPts val="0"/>
              </a:spcAft>
              <a:buSzPts val="1100"/>
              <a:buNone/>
            </a:pPr>
            <a:endParaRPr lang="en-US" b="0" i="0" dirty="0">
              <a:solidFill>
                <a:srgbClr val="D1D5DB"/>
              </a:solidFill>
              <a:effectLst/>
              <a:latin typeface="Söhne"/>
            </a:endParaRPr>
          </a:p>
          <a:p>
            <a:pPr marL="0" lvl="0" indent="0" algn="l" rtl="0">
              <a:lnSpc>
                <a:spcPct val="100000"/>
              </a:lnSpc>
              <a:spcBef>
                <a:spcPts val="0"/>
              </a:spcBef>
              <a:spcAft>
                <a:spcPts val="0"/>
              </a:spcAft>
              <a:buSzPts val="1100"/>
              <a:buNone/>
            </a:pPr>
            <a:r>
              <a:rPr lang="en-US" b="0" i="0" dirty="0">
                <a:solidFill>
                  <a:srgbClr val="D1D5DB"/>
                </a:solidFill>
                <a:effectLst/>
                <a:latin typeface="Söhne"/>
              </a:rPr>
              <a:t>Show </a:t>
            </a:r>
            <a:r>
              <a:rPr lang="en-US" b="0" i="0" dirty="0" err="1">
                <a:solidFill>
                  <a:srgbClr val="D1D5DB"/>
                </a:solidFill>
                <a:effectLst/>
                <a:latin typeface="Söhne"/>
              </a:rPr>
              <a:t>ploty</a:t>
            </a:r>
            <a:r>
              <a:rPr lang="en-US" b="0" i="0" dirty="0">
                <a:solidFill>
                  <a:srgbClr val="D1D5DB"/>
                </a:solidFill>
                <a:effectLst/>
                <a:latin typeface="Söhne"/>
              </a:rPr>
              <a:t> : data .</a:t>
            </a:r>
            <a:r>
              <a:rPr lang="en-US" b="0" i="0" dirty="0" err="1">
                <a:solidFill>
                  <a:srgbClr val="D1D5DB"/>
                </a:solidFill>
                <a:effectLst/>
                <a:latin typeface="Söhne"/>
              </a:rPr>
              <a:t>py</a:t>
            </a:r>
            <a:endParaRPr dirty="0"/>
          </a:p>
        </p:txBody>
      </p:sp>
    </p:spTree>
    <p:extLst>
      <p:ext uri="{BB962C8B-B14F-4D97-AF65-F5344CB8AC3E}">
        <p14:creationId xmlns:p14="http://schemas.microsoft.com/office/powerpoint/2010/main" val="36924376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7" name="Google Shape;357;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b="0" i="0" dirty="0">
                <a:solidFill>
                  <a:srgbClr val="111111"/>
                </a:solidFill>
                <a:effectLst/>
                <a:latin typeface="-apple-system"/>
              </a:rPr>
              <a:t>The prototype demonstrates how to create a green AI framework that trains and deploys energy-efficient AI models using Azure services. It uses </a:t>
            </a:r>
            <a:r>
              <a:rPr lang="en-US" b="0" i="0" dirty="0" err="1">
                <a:solidFill>
                  <a:srgbClr val="111111"/>
                </a:solidFill>
                <a:effectLst/>
                <a:latin typeface="-apple-system"/>
              </a:rPr>
              <a:t>AutoML</a:t>
            </a:r>
            <a:r>
              <a:rPr lang="en-US" b="0" i="0" dirty="0">
                <a:solidFill>
                  <a:srgbClr val="111111"/>
                </a:solidFill>
                <a:effectLst/>
                <a:latin typeface="-apple-system"/>
              </a:rPr>
              <a:t>, Hyperdrive, ONNX, IoT devices, Azure Function, and Azure DevOps to achieve lower carbon footprint and higher accuracy. It also provides a user-friendly GUI and a modular code structure. The prototype shows the potential of green AI to contribute to environmental sustainability and social good.</a:t>
            </a:r>
            <a:endParaRPr dirty="0"/>
          </a:p>
        </p:txBody>
      </p:sp>
    </p:spTree>
    <p:extLst>
      <p:ext uri="{BB962C8B-B14F-4D97-AF65-F5344CB8AC3E}">
        <p14:creationId xmlns:p14="http://schemas.microsoft.com/office/powerpoint/2010/main" val="14039934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7" name="Google Shape;357;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b="0" i="0" dirty="0">
                <a:solidFill>
                  <a:srgbClr val="D1D5DB"/>
                </a:solidFill>
                <a:effectLst/>
                <a:latin typeface="Söhne"/>
              </a:rPr>
              <a:t>In conclusion, Green AI represents a tremendous opportunity to innovate for a sustainable future. By harnessing the power of AI while minimizing energy consumption, we can achieve remarkable outcomes. Today, I encourage each one of you to explore and adopt energy-efficient AI practices within your organizations and become champions of Green AI. Together, we can make a difference and pave the way for a brighter and greener tomorrow.</a:t>
            </a:r>
            <a:endParaRPr dirty="0"/>
          </a:p>
        </p:txBody>
      </p:sp>
    </p:spTree>
    <p:extLst>
      <p:ext uri="{BB962C8B-B14F-4D97-AF65-F5344CB8AC3E}">
        <p14:creationId xmlns:p14="http://schemas.microsoft.com/office/powerpoint/2010/main" val="27274187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7" name="Google Shape;387;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b="0" i="0" dirty="0">
                <a:solidFill>
                  <a:srgbClr val="D1D5DB"/>
                </a:solidFill>
                <a:effectLst/>
                <a:latin typeface="Söhne"/>
              </a:rPr>
              <a:t>Thank you all for your time and attention today.  </a:t>
            </a:r>
          </a:p>
          <a:p>
            <a:pPr marL="0" lvl="0" indent="0" algn="l" rtl="0">
              <a:lnSpc>
                <a:spcPct val="100000"/>
              </a:lnSpc>
              <a:spcBef>
                <a:spcPts val="0"/>
              </a:spcBef>
              <a:spcAft>
                <a:spcPts val="0"/>
              </a:spcAft>
              <a:buSzPts val="1100"/>
              <a:buNone/>
            </a:pPr>
            <a:endParaRPr lang="en-US" b="0" i="0" dirty="0">
              <a:solidFill>
                <a:srgbClr val="D1D5DB"/>
              </a:solidFill>
              <a:effectLst/>
              <a:latin typeface="Söhne"/>
            </a:endParaRPr>
          </a:p>
          <a:p>
            <a:pPr marL="0" lvl="0" indent="0" algn="l" rtl="0">
              <a:lnSpc>
                <a:spcPct val="100000"/>
              </a:lnSpc>
              <a:spcBef>
                <a:spcPts val="0"/>
              </a:spcBef>
              <a:spcAft>
                <a:spcPts val="0"/>
              </a:spcAft>
              <a:buSzPts val="1100"/>
              <a:buNone/>
            </a:pPr>
            <a:r>
              <a:rPr lang="en-US" b="0" i="0" dirty="0">
                <a:solidFill>
                  <a:srgbClr val="D1D5DB"/>
                </a:solidFill>
                <a:effectLst/>
                <a:latin typeface="Söhne"/>
              </a:rPr>
              <a:t>Now, I would be delighted to address any questions or engage in a discussion with you. Please feel free to ask anything related to Green AI or any other aspect of our presentation.</a:t>
            </a: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7" name="Google Shape;357;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IN" b="0" i="0" dirty="0">
                <a:solidFill>
                  <a:srgbClr val="D1D5DB"/>
                </a:solidFill>
                <a:effectLst/>
                <a:latin typeface="Söhne"/>
              </a:rPr>
              <a:t>Good evening all of you !! , </a:t>
            </a:r>
            <a:r>
              <a:rPr lang="en-US" b="0" i="0" dirty="0">
                <a:solidFill>
                  <a:srgbClr val="D1D5DB"/>
                </a:solidFill>
                <a:effectLst/>
                <a:latin typeface="Söhne"/>
              </a:rPr>
              <a:t>Thank you for joining me today as we delve into the exciting world of Green AI and its potential to shape a sustainable future. My name is Abhijat, and I am delighted to be your presenter for this session.</a:t>
            </a:r>
            <a:endParaRPr dirty="0"/>
          </a:p>
        </p:txBody>
      </p:sp>
    </p:spTree>
    <p:extLst>
      <p:ext uri="{BB962C8B-B14F-4D97-AF65-F5344CB8AC3E}">
        <p14:creationId xmlns:p14="http://schemas.microsoft.com/office/powerpoint/2010/main" val="30740286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7" name="Google Shape;357;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b="0" i="0" dirty="0">
                <a:solidFill>
                  <a:srgbClr val="D1D5DB"/>
                </a:solidFill>
                <a:effectLst/>
                <a:latin typeface="Söhne"/>
              </a:rPr>
              <a:t>Artificial Intelligence has made remarkable strides in recent years, but with these advancements comes a significant energy consumption and environmental impact. That's where Green AI comes into play. Green AI focuses on developing and utilizing AI models and technologies that minimize energy consumption and reduce the carbon footprint associated with AI systems.</a:t>
            </a: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7" name="Google Shape;357;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b="0" i="0" dirty="0">
                <a:solidFill>
                  <a:srgbClr val="111111"/>
                </a:solidFill>
                <a:effectLst/>
                <a:latin typeface="-apple-system"/>
              </a:rPr>
              <a:t>The given project is a prototype of a green AI framework that allows users to train and deploy energy-efficient AI models using Azure services. The project utilizes  </a:t>
            </a:r>
            <a:r>
              <a:rPr lang="en-US" b="0" i="0" dirty="0" err="1">
                <a:solidFill>
                  <a:srgbClr val="111111"/>
                </a:solidFill>
                <a:effectLst/>
                <a:latin typeface="-apple-system"/>
              </a:rPr>
              <a:t>automl</a:t>
            </a:r>
            <a:r>
              <a:rPr lang="en-US" b="0" i="0" dirty="0">
                <a:solidFill>
                  <a:srgbClr val="111111"/>
                </a:solidFill>
                <a:effectLst/>
                <a:latin typeface="-apple-system"/>
              </a:rPr>
              <a:t> and other azure services to make a green ai model which consume less energy. The prototype have a user friendly </a:t>
            </a:r>
            <a:r>
              <a:rPr lang="en-US" b="0" i="0" dirty="0" err="1">
                <a:solidFill>
                  <a:srgbClr val="111111"/>
                </a:solidFill>
                <a:effectLst/>
                <a:latin typeface="-apple-system"/>
              </a:rPr>
              <a:t>ui</a:t>
            </a:r>
            <a:r>
              <a:rPr lang="en-US" b="0" i="0" dirty="0">
                <a:solidFill>
                  <a:srgbClr val="111111"/>
                </a:solidFill>
                <a:effectLst/>
                <a:latin typeface="-apple-system"/>
              </a:rPr>
              <a:t> which is build by pyqt5 </a:t>
            </a:r>
            <a:r>
              <a:rPr lang="en-US" b="0" i="0" dirty="0" err="1">
                <a:solidFill>
                  <a:srgbClr val="111111"/>
                </a:solidFill>
                <a:effectLst/>
                <a:latin typeface="-apple-system"/>
              </a:rPr>
              <a:t>nad</a:t>
            </a:r>
            <a:r>
              <a:rPr lang="en-US" b="0" i="0" dirty="0">
                <a:solidFill>
                  <a:srgbClr val="111111"/>
                </a:solidFill>
                <a:effectLst/>
                <a:latin typeface="-apple-system"/>
              </a:rPr>
              <a:t> python.</a:t>
            </a:r>
            <a:endParaRPr dirty="0"/>
          </a:p>
        </p:txBody>
      </p:sp>
    </p:spTree>
    <p:extLst>
      <p:ext uri="{BB962C8B-B14F-4D97-AF65-F5344CB8AC3E}">
        <p14:creationId xmlns:p14="http://schemas.microsoft.com/office/powerpoint/2010/main" val="21865315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7" name="Google Shape;357;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b="0" i="0" dirty="0">
                <a:solidFill>
                  <a:srgbClr val="D1D5DB"/>
                </a:solidFill>
                <a:effectLst/>
                <a:latin typeface="Söhne"/>
              </a:rPr>
              <a:t>Our Green AI framework is a cutting-edge solution designed to revolutionize the way we approach artificial intelligence with a focus on sustainability. By incorporating advanced techniques such as </a:t>
            </a:r>
            <a:r>
              <a:rPr lang="en-US" b="0" i="0" dirty="0" err="1">
                <a:solidFill>
                  <a:srgbClr val="D1D5DB"/>
                </a:solidFill>
                <a:effectLst/>
                <a:latin typeface="Söhne"/>
              </a:rPr>
              <a:t>AutoML</a:t>
            </a:r>
            <a:r>
              <a:rPr lang="en-US" b="0" i="0" dirty="0">
                <a:solidFill>
                  <a:srgbClr val="D1D5DB"/>
                </a:solidFill>
                <a:effectLst/>
                <a:latin typeface="Söhne"/>
              </a:rPr>
              <a:t> and Hyperdrive, we automate the selection and optimization of energy-efficient AI models, resulting in significant reductions in energy consumption. </a:t>
            </a:r>
            <a:endParaRPr dirty="0"/>
          </a:p>
        </p:txBody>
      </p:sp>
    </p:spTree>
    <p:extLst>
      <p:ext uri="{BB962C8B-B14F-4D97-AF65-F5344CB8AC3E}">
        <p14:creationId xmlns:p14="http://schemas.microsoft.com/office/powerpoint/2010/main" val="11863007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7" name="Google Shape;357;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indent="0">
              <a:buNone/>
            </a:pPr>
            <a:r>
              <a:rPr lang="en-US" dirty="0">
                <a:effectLst/>
              </a:rPr>
              <a:t>The prototype consists of two Python files: main.py and logic.py. The main.py file creates a graphical user interface (GUI) using PyQt5, where users can select a dataset, a task, and a button to start the training and deployment process. The logic.py file contains the functions for connecting to various Azure services, such as Azure Machine Learning, Azure IoT Hub, Azure Function, Azure DevOps, and Azure Storage. The logic.py file also handles the </a:t>
            </a:r>
            <a:r>
              <a:rPr lang="en-US" dirty="0" err="1">
                <a:effectLst/>
              </a:rPr>
              <a:t>AutoML</a:t>
            </a:r>
            <a:r>
              <a:rPr lang="en-US" dirty="0">
                <a:effectLst/>
              </a:rPr>
              <a:t>, Hyperdrive, ONNX, image generation, and code deployment steps. The Python files are written in a modular and reusable way, following the best practices of coding and documentation.</a:t>
            </a:r>
          </a:p>
        </p:txBody>
      </p:sp>
    </p:spTree>
    <p:extLst>
      <p:ext uri="{BB962C8B-B14F-4D97-AF65-F5344CB8AC3E}">
        <p14:creationId xmlns:p14="http://schemas.microsoft.com/office/powerpoint/2010/main" val="10079025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7" name="Google Shape;357;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indent="0" algn="l">
              <a:buNone/>
            </a:pPr>
            <a:r>
              <a:rPr lang="en-US" b="0" i="0" dirty="0">
                <a:solidFill>
                  <a:srgbClr val="D1D5DB"/>
                </a:solidFill>
                <a:effectLst/>
                <a:latin typeface="Söhne"/>
              </a:rPr>
              <a:t>To achieve this goal, we employ several factors, techniques, and services:</a:t>
            </a:r>
          </a:p>
          <a:p>
            <a:pPr algn="l">
              <a:buFont typeface="Arial" panose="020B0604020202020204" pitchFamily="34" charset="0"/>
              <a:buChar char="•"/>
            </a:pPr>
            <a:r>
              <a:rPr lang="en-US" b="0" i="0" dirty="0" err="1">
                <a:solidFill>
                  <a:srgbClr val="D1D5DB"/>
                </a:solidFill>
                <a:effectLst/>
                <a:latin typeface="Söhne"/>
              </a:rPr>
              <a:t>AutoML</a:t>
            </a:r>
            <a:r>
              <a:rPr lang="en-US" b="0" i="0" dirty="0">
                <a:solidFill>
                  <a:srgbClr val="D1D5DB"/>
                </a:solidFill>
                <a:effectLst/>
                <a:latin typeface="Söhne"/>
              </a:rPr>
              <a:t> automates the selection and optimization of the best AI models, reducing energy consumption by 10-20%.</a:t>
            </a:r>
          </a:p>
          <a:p>
            <a:pPr algn="l">
              <a:buFont typeface="Arial" panose="020B0604020202020204" pitchFamily="34" charset="0"/>
              <a:buChar char="•"/>
            </a:pPr>
            <a:r>
              <a:rPr lang="en-US" b="0" i="0" dirty="0">
                <a:solidFill>
                  <a:srgbClr val="D1D5DB"/>
                </a:solidFill>
                <a:effectLst/>
                <a:latin typeface="Söhne"/>
              </a:rPr>
              <a:t>Hyperdrive optimizes the hyperparameters of AI models, such as learning rate and batch size, to minimize energy usage, resulting in savings of 5-10%.</a:t>
            </a:r>
          </a:p>
          <a:p>
            <a:pPr algn="l">
              <a:buFont typeface="Arial" panose="020B0604020202020204" pitchFamily="34" charset="0"/>
              <a:buChar char="•"/>
            </a:pPr>
            <a:r>
              <a:rPr lang="en-US" b="0" i="0" dirty="0">
                <a:solidFill>
                  <a:srgbClr val="D1D5DB"/>
                </a:solidFill>
                <a:effectLst/>
                <a:latin typeface="Söhne"/>
              </a:rPr>
              <a:t>ONNX (</a:t>
            </a:r>
            <a:r>
              <a:rPr lang="en-IN" b="0" i="0" dirty="0">
                <a:solidFill>
                  <a:srgbClr val="E8EAED"/>
                </a:solidFill>
                <a:effectLst/>
                <a:latin typeface="arial" panose="020B0604020202020204" pitchFamily="34" charset="0"/>
              </a:rPr>
              <a:t>Open Neural Network Exchange</a:t>
            </a:r>
            <a:r>
              <a:rPr lang="en-US" b="0" i="0" dirty="0">
                <a:solidFill>
                  <a:srgbClr val="D1D5DB"/>
                </a:solidFill>
                <a:effectLst/>
                <a:latin typeface="Söhne"/>
              </a:rPr>
              <a:t>), a format enabling interoperability between different AI frameworks, reduces energy consumption by 1-5%.</a:t>
            </a:r>
          </a:p>
          <a:p>
            <a:pPr algn="l">
              <a:buFont typeface="Arial" panose="020B0604020202020204" pitchFamily="34" charset="0"/>
              <a:buChar char="•"/>
            </a:pPr>
            <a:r>
              <a:rPr lang="en-US" b="0" i="0" dirty="0">
                <a:solidFill>
                  <a:srgbClr val="D1D5DB"/>
                </a:solidFill>
                <a:effectLst/>
                <a:latin typeface="Söhne"/>
              </a:rPr>
              <a:t>Azure Machine Learning provides cloud-based tools for building, training, deploying, and managing AI models, contributing to 20-30% energy consumption.</a:t>
            </a:r>
          </a:p>
          <a:p>
            <a:pPr algn="l">
              <a:buFont typeface="Arial" panose="020B0604020202020204" pitchFamily="34" charset="0"/>
              <a:buChar char="•"/>
            </a:pPr>
            <a:r>
              <a:rPr lang="en-US" b="0" i="0" dirty="0">
                <a:solidFill>
                  <a:srgbClr val="D1D5DB"/>
                </a:solidFill>
                <a:effectLst/>
                <a:latin typeface="Söhne"/>
              </a:rPr>
              <a:t>Azure IoT Hub ensures secure communication and management of IoT devices, accounting for 10-15% energy consumption.</a:t>
            </a:r>
          </a:p>
          <a:p>
            <a:pPr algn="l">
              <a:buFont typeface="Arial" panose="020B0604020202020204" pitchFamily="34" charset="0"/>
              <a:buChar char="•"/>
            </a:pPr>
            <a:r>
              <a:rPr lang="en-US" b="0" i="0" dirty="0">
                <a:solidFill>
                  <a:srgbClr val="D1D5DB"/>
                </a:solidFill>
                <a:effectLst/>
                <a:latin typeface="Söhne"/>
              </a:rPr>
              <a:t>Azure Function, a serverless code execution service, lowers energy consumption by 5-10%.</a:t>
            </a:r>
          </a:p>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20677751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7" name="Google Shape;357;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indent="0" algn="l">
              <a:buNone/>
            </a:pPr>
            <a:r>
              <a:rPr lang="en-US" b="0" i="0" dirty="0">
                <a:solidFill>
                  <a:srgbClr val="111111"/>
                </a:solidFill>
                <a:effectLst/>
                <a:latin typeface="-apple-system"/>
              </a:rPr>
              <a:t>The model training and deployment process is initiated by clicking the button on the GUI. The process involves the following steps: (after 2 to 3 step show </a:t>
            </a:r>
            <a:r>
              <a:rPr lang="en-US" b="0" i="0" dirty="0" err="1">
                <a:solidFill>
                  <a:srgbClr val="111111"/>
                </a:solidFill>
                <a:effectLst/>
                <a:latin typeface="-apple-system"/>
              </a:rPr>
              <a:t>plotyplot</a:t>
            </a:r>
            <a:r>
              <a:rPr lang="en-US" b="0" i="0" dirty="0">
                <a:solidFill>
                  <a:srgbClr val="111111"/>
                </a:solidFill>
                <a:effectLst/>
                <a:latin typeface="-apple-system"/>
              </a:rPr>
              <a:t> about </a:t>
            </a:r>
            <a:r>
              <a:rPr lang="en-US" b="0" i="0" dirty="0" err="1">
                <a:solidFill>
                  <a:srgbClr val="111111"/>
                </a:solidFill>
                <a:effectLst/>
                <a:latin typeface="-apple-system"/>
              </a:rPr>
              <a:t>trainig</a:t>
            </a:r>
            <a:r>
              <a:rPr lang="en-US" b="0" i="0" dirty="0">
                <a:solidFill>
                  <a:srgbClr val="111111"/>
                </a:solidFill>
                <a:effectLst/>
                <a:latin typeface="-apple-system"/>
              </a:rPr>
              <a:t> ) </a:t>
            </a:r>
          </a:p>
          <a:p>
            <a:pPr marL="158750" indent="0" algn="l">
              <a:buNone/>
            </a:pPr>
            <a:endParaRPr lang="en-US" b="0" i="0" dirty="0">
              <a:solidFill>
                <a:srgbClr val="111111"/>
              </a:solidFill>
              <a:effectLst/>
              <a:latin typeface="-apple-system"/>
            </a:endParaRPr>
          </a:p>
          <a:p>
            <a:pPr algn="l">
              <a:buFont typeface="Arial" panose="020B0604020202020204" pitchFamily="34" charset="0"/>
              <a:buChar char="•"/>
            </a:pPr>
            <a:r>
              <a:rPr lang="en-US" b="0" i="0" dirty="0">
                <a:solidFill>
                  <a:srgbClr val="111111"/>
                </a:solidFill>
                <a:effectLst/>
                <a:latin typeface="-apple-system"/>
              </a:rPr>
              <a:t>The selected dataset and task are uploaded to Azure Machine Learning workspace and registered as a dataset object.</a:t>
            </a:r>
          </a:p>
          <a:p>
            <a:pPr algn="l">
              <a:buFont typeface="Arial" panose="020B0604020202020204" pitchFamily="34" charset="0"/>
              <a:buChar char="•"/>
            </a:pPr>
            <a:endParaRPr lang="en-US" b="0" i="0" dirty="0">
              <a:solidFill>
                <a:srgbClr val="111111"/>
              </a:solidFill>
              <a:effectLst/>
              <a:latin typeface="-apple-system"/>
            </a:endParaRPr>
          </a:p>
          <a:p>
            <a:pPr algn="l">
              <a:buFont typeface="Arial" panose="020B0604020202020204" pitchFamily="34" charset="0"/>
              <a:buChar char="•"/>
            </a:pPr>
            <a:r>
              <a:rPr lang="en-US" b="0" i="0" dirty="0">
                <a:solidFill>
                  <a:srgbClr val="111111"/>
                </a:solidFill>
                <a:effectLst/>
                <a:latin typeface="-apple-system"/>
              </a:rPr>
              <a:t>Upload the dataset and task to Azure Machine Learning and run </a:t>
            </a:r>
            <a:r>
              <a:rPr lang="en-US" b="0" i="0" dirty="0" err="1">
                <a:solidFill>
                  <a:srgbClr val="111111"/>
                </a:solidFill>
                <a:effectLst/>
                <a:latin typeface="-apple-system"/>
              </a:rPr>
              <a:t>AutoML</a:t>
            </a:r>
            <a:r>
              <a:rPr lang="en-US" b="0" i="0" dirty="0">
                <a:solidFill>
                  <a:srgbClr val="111111"/>
                </a:solidFill>
                <a:effectLst/>
                <a:latin typeface="-apple-system"/>
              </a:rPr>
              <a:t> to find the best model.</a:t>
            </a:r>
          </a:p>
          <a:p>
            <a:pPr algn="l">
              <a:buFont typeface="Arial" panose="020B0604020202020204" pitchFamily="34" charset="0"/>
              <a:buChar char="•"/>
            </a:pPr>
            <a:r>
              <a:rPr lang="en-US" b="0" i="0" dirty="0">
                <a:solidFill>
                  <a:srgbClr val="111111"/>
                </a:solidFill>
                <a:effectLst/>
                <a:latin typeface="-apple-system"/>
              </a:rPr>
              <a:t>Convert the best model to ONNX format and run Hyperdrive to optimize the hyperparameters for energy consumption.</a:t>
            </a:r>
          </a:p>
          <a:p>
            <a:pPr algn="l">
              <a:buFont typeface="Arial" panose="020B0604020202020204" pitchFamily="34" charset="0"/>
              <a:buChar char="•"/>
            </a:pPr>
            <a:r>
              <a:rPr lang="en-US" b="0" i="0" dirty="0">
                <a:solidFill>
                  <a:srgbClr val="111111"/>
                </a:solidFill>
                <a:effectLst/>
                <a:latin typeface="-apple-system"/>
              </a:rPr>
              <a:t>Test the ONNX model on an IoT device and generate an image of the output.</a:t>
            </a:r>
          </a:p>
          <a:p>
            <a:pPr algn="l">
              <a:buFont typeface="Arial" panose="020B0604020202020204" pitchFamily="34" charset="0"/>
              <a:buChar char="•"/>
            </a:pPr>
            <a:r>
              <a:rPr lang="en-US" b="0" i="0" dirty="0">
                <a:solidFill>
                  <a:srgbClr val="111111"/>
                </a:solidFill>
                <a:effectLst/>
                <a:latin typeface="-apple-system"/>
              </a:rPr>
              <a:t>Create an Azure Function to serve the ONNX model and upload it to Azure Storage.</a:t>
            </a:r>
          </a:p>
          <a:p>
            <a:pPr algn="l">
              <a:buFont typeface="Arial" panose="020B0604020202020204" pitchFamily="34" charset="0"/>
              <a:buChar char="•"/>
            </a:pPr>
            <a:r>
              <a:rPr lang="en-US" b="0" i="0" dirty="0">
                <a:solidFill>
                  <a:srgbClr val="111111"/>
                </a:solidFill>
                <a:effectLst/>
                <a:latin typeface="-apple-system"/>
              </a:rPr>
              <a:t>Create an Azure DevOps pipeline to deploy the Azure Function to Azure Function App and test the endpoint.</a:t>
            </a:r>
          </a:p>
          <a:p>
            <a:pPr marL="158750" indent="0" algn="l">
              <a:buFont typeface="Arial" panose="020B0604020202020204" pitchFamily="34" charset="0"/>
              <a:buNone/>
            </a:pPr>
            <a:endParaRPr lang="en-US" b="0" i="0" dirty="0">
              <a:solidFill>
                <a:srgbClr val="111111"/>
              </a:solidFill>
              <a:effectLst/>
              <a:latin typeface="-apple-system"/>
            </a:endParaRPr>
          </a:p>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37219187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7" name="Google Shape;357;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indent="0" algn="l">
              <a:buNone/>
            </a:pPr>
            <a:r>
              <a:rPr lang="en-US" b="0" i="0" dirty="0">
                <a:solidFill>
                  <a:srgbClr val="D1D5DB"/>
                </a:solidFill>
                <a:effectLst/>
                <a:latin typeface="Söhne"/>
              </a:rPr>
              <a:t>Embracing Green AI brings forth numerous benefits and has a significant impact on our environment and organizations:</a:t>
            </a:r>
          </a:p>
          <a:p>
            <a:pPr algn="l">
              <a:buFont typeface="Arial" panose="020B0604020202020204" pitchFamily="34" charset="0"/>
              <a:buChar char="•"/>
            </a:pPr>
            <a:r>
              <a:rPr lang="en-US" b="0" i="0" dirty="0">
                <a:solidFill>
                  <a:srgbClr val="D1D5DB"/>
                </a:solidFill>
                <a:effectLst/>
                <a:latin typeface="Söhne"/>
              </a:rPr>
              <a:t>Reduced Carbon Footprint: By minimizing energy consumption, we contribute to lowering greenhouse gas emissions and combatting climate change.</a:t>
            </a:r>
          </a:p>
          <a:p>
            <a:pPr algn="l">
              <a:buFont typeface="Arial" panose="020B0604020202020204" pitchFamily="34" charset="0"/>
              <a:buChar char="•"/>
            </a:pPr>
            <a:r>
              <a:rPr lang="en-US" b="0" i="0" dirty="0">
                <a:solidFill>
                  <a:srgbClr val="D1D5DB"/>
                </a:solidFill>
                <a:effectLst/>
                <a:latin typeface="Söhne"/>
              </a:rPr>
              <a:t>Cost Savings: Energy-efficient AI models not only help protect the environment but also result in substantial operational cost savings.</a:t>
            </a:r>
          </a:p>
          <a:p>
            <a:pPr algn="l">
              <a:buFont typeface="Arial" panose="020B0604020202020204" pitchFamily="34" charset="0"/>
              <a:buChar char="•"/>
            </a:pPr>
            <a:r>
              <a:rPr lang="en-US" b="0" i="0" dirty="0">
                <a:solidFill>
                  <a:srgbClr val="D1D5DB"/>
                </a:solidFill>
                <a:effectLst/>
                <a:latin typeface="Söhne"/>
              </a:rPr>
              <a:t>Scalability: Green AI allows us to deploy AI systems on a larger scale, fostering innovation and progress.</a:t>
            </a:r>
          </a:p>
          <a:p>
            <a:pPr algn="l">
              <a:buFont typeface="Arial" panose="020B0604020202020204" pitchFamily="34" charset="0"/>
              <a:buChar char="•"/>
            </a:pPr>
            <a:r>
              <a:rPr lang="en-US" b="0" i="0" dirty="0">
                <a:solidFill>
                  <a:srgbClr val="D1D5DB"/>
                </a:solidFill>
                <a:effectLst/>
                <a:latin typeface="Söhne"/>
              </a:rPr>
              <a:t>Reputation and Compliance: By showcasing environmental responsibility and meeting sustainability standards, organizations can enhance their reputation and ensure compliance with regulations.</a:t>
            </a:r>
          </a:p>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324359757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8"/>
        <p:cNvGrpSpPr/>
        <p:nvPr/>
      </p:nvGrpSpPr>
      <p:grpSpPr>
        <a:xfrm>
          <a:off x="0" y="0"/>
          <a:ext cx="0" cy="0"/>
          <a:chOff x="0" y="0"/>
          <a:chExt cx="0" cy="0"/>
        </a:xfrm>
      </p:grpSpPr>
      <p:sp>
        <p:nvSpPr>
          <p:cNvPr id="9" name="Google Shape;9;p11"/>
          <p:cNvSpPr txBox="1">
            <a:spLocks noGrp="1"/>
          </p:cNvSpPr>
          <p:nvPr>
            <p:ph type="title"/>
          </p:nvPr>
        </p:nvSpPr>
        <p:spPr>
          <a:xfrm>
            <a:off x="494617" y="2295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pic>
        <p:nvPicPr>
          <p:cNvPr id="10" name="Google Shape;10;p11"/>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11" name="Google Shape;11;p11"/>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12" name="Google Shape;12;p11"/>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 Sub Title + Body">
  <p:cSld name="CUSTOM_2">
    <p:spTree>
      <p:nvGrpSpPr>
        <p:cNvPr id="1" name="Shape 69"/>
        <p:cNvGrpSpPr/>
        <p:nvPr/>
      </p:nvGrpSpPr>
      <p:grpSpPr>
        <a:xfrm>
          <a:off x="0" y="0"/>
          <a:ext cx="0" cy="0"/>
          <a:chOff x="0" y="0"/>
          <a:chExt cx="0" cy="0"/>
        </a:xfrm>
      </p:grpSpPr>
      <p:sp>
        <p:nvSpPr>
          <p:cNvPr id="70" name="Google Shape;70;p22"/>
          <p:cNvSpPr txBox="1">
            <a:spLocks noGrp="1"/>
          </p:cNvSpPr>
          <p:nvPr>
            <p:ph type="title"/>
          </p:nvPr>
        </p:nvSpPr>
        <p:spPr>
          <a:xfrm>
            <a:off x="494617" y="2295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sp>
        <p:nvSpPr>
          <p:cNvPr id="71" name="Google Shape;71;p22"/>
          <p:cNvSpPr txBox="1">
            <a:spLocks noGrp="1"/>
          </p:cNvSpPr>
          <p:nvPr>
            <p:ph type="subTitle" idx="1"/>
          </p:nvPr>
        </p:nvSpPr>
        <p:spPr>
          <a:xfrm>
            <a:off x="503872" y="787525"/>
            <a:ext cx="3884700" cy="3507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1F1F50"/>
                </a:solidFill>
              </a:defRPr>
            </a:lvl1pPr>
            <a:lvl2pPr lvl="1" algn="l">
              <a:lnSpc>
                <a:spcPct val="150000"/>
              </a:lnSpc>
              <a:spcBef>
                <a:spcPts val="1600"/>
              </a:spcBef>
              <a:spcAft>
                <a:spcPts val="0"/>
              </a:spcAft>
              <a:buSzPts val="1400"/>
              <a:buNone/>
              <a:defRPr/>
            </a:lvl2pPr>
            <a:lvl3pPr lvl="2" algn="l">
              <a:lnSpc>
                <a:spcPct val="150000"/>
              </a:lnSpc>
              <a:spcBef>
                <a:spcPts val="1600"/>
              </a:spcBef>
              <a:spcAft>
                <a:spcPts val="0"/>
              </a:spcAft>
              <a:buSzPts val="1400"/>
              <a:buNone/>
              <a:defRPr/>
            </a:lvl3pPr>
            <a:lvl4pPr lvl="3" algn="l">
              <a:lnSpc>
                <a:spcPct val="150000"/>
              </a:lnSpc>
              <a:spcBef>
                <a:spcPts val="1600"/>
              </a:spcBef>
              <a:spcAft>
                <a:spcPts val="0"/>
              </a:spcAft>
              <a:buSzPts val="1400"/>
              <a:buNone/>
              <a:defRPr/>
            </a:lvl4pPr>
            <a:lvl5pPr lvl="4" algn="l">
              <a:lnSpc>
                <a:spcPct val="150000"/>
              </a:lnSpc>
              <a:spcBef>
                <a:spcPts val="1600"/>
              </a:spcBef>
              <a:spcAft>
                <a:spcPts val="0"/>
              </a:spcAft>
              <a:buSzPts val="1400"/>
              <a:buNone/>
              <a:defRPr/>
            </a:lvl5pPr>
            <a:lvl6pPr lvl="5" algn="l">
              <a:lnSpc>
                <a:spcPct val="150000"/>
              </a:lnSpc>
              <a:spcBef>
                <a:spcPts val="1600"/>
              </a:spcBef>
              <a:spcAft>
                <a:spcPts val="0"/>
              </a:spcAft>
              <a:buSzPts val="1400"/>
              <a:buNone/>
              <a:defRPr/>
            </a:lvl6pPr>
            <a:lvl7pPr lvl="6" algn="l">
              <a:lnSpc>
                <a:spcPct val="150000"/>
              </a:lnSpc>
              <a:spcBef>
                <a:spcPts val="1600"/>
              </a:spcBef>
              <a:spcAft>
                <a:spcPts val="0"/>
              </a:spcAft>
              <a:buSzPts val="1400"/>
              <a:buNone/>
              <a:defRPr/>
            </a:lvl7pPr>
            <a:lvl8pPr lvl="7" algn="l">
              <a:lnSpc>
                <a:spcPct val="150000"/>
              </a:lnSpc>
              <a:spcBef>
                <a:spcPts val="1600"/>
              </a:spcBef>
              <a:spcAft>
                <a:spcPts val="0"/>
              </a:spcAft>
              <a:buSzPts val="1400"/>
              <a:buNone/>
              <a:defRPr/>
            </a:lvl8pPr>
            <a:lvl9pPr lvl="8" algn="l">
              <a:lnSpc>
                <a:spcPct val="150000"/>
              </a:lnSpc>
              <a:spcBef>
                <a:spcPts val="1600"/>
              </a:spcBef>
              <a:spcAft>
                <a:spcPts val="1600"/>
              </a:spcAft>
              <a:buSzPts val="1400"/>
              <a:buNone/>
              <a:defRPr/>
            </a:lvl9pPr>
          </a:lstStyle>
          <a:p>
            <a:endParaRPr/>
          </a:p>
        </p:txBody>
      </p:sp>
      <p:sp>
        <p:nvSpPr>
          <p:cNvPr id="72" name="Google Shape;72;p22"/>
          <p:cNvSpPr txBox="1">
            <a:spLocks noGrp="1"/>
          </p:cNvSpPr>
          <p:nvPr>
            <p:ph type="body" idx="2"/>
          </p:nvPr>
        </p:nvSpPr>
        <p:spPr>
          <a:xfrm>
            <a:off x="512875" y="1380050"/>
            <a:ext cx="8093100" cy="32943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pic>
        <p:nvPicPr>
          <p:cNvPr id="73" name="Google Shape;73;p22"/>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74" name="Google Shape;74;p22"/>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75" name="Google Shape;75;p22"/>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 Body + Caption">
  <p:cSld name="CUSTOM_2_1">
    <p:spTree>
      <p:nvGrpSpPr>
        <p:cNvPr id="1" name="Shape 76"/>
        <p:cNvGrpSpPr/>
        <p:nvPr/>
      </p:nvGrpSpPr>
      <p:grpSpPr>
        <a:xfrm>
          <a:off x="0" y="0"/>
          <a:ext cx="0" cy="0"/>
          <a:chOff x="0" y="0"/>
          <a:chExt cx="0" cy="0"/>
        </a:xfrm>
      </p:grpSpPr>
      <p:sp>
        <p:nvSpPr>
          <p:cNvPr id="77" name="Google Shape;77;p23"/>
          <p:cNvSpPr txBox="1">
            <a:spLocks noGrp="1"/>
          </p:cNvSpPr>
          <p:nvPr>
            <p:ph type="title"/>
          </p:nvPr>
        </p:nvSpPr>
        <p:spPr>
          <a:xfrm>
            <a:off x="494617" y="2295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sp>
        <p:nvSpPr>
          <p:cNvPr id="78" name="Google Shape;78;p23"/>
          <p:cNvSpPr txBox="1">
            <a:spLocks noGrp="1"/>
          </p:cNvSpPr>
          <p:nvPr>
            <p:ph type="subTitle" idx="1"/>
          </p:nvPr>
        </p:nvSpPr>
        <p:spPr>
          <a:xfrm>
            <a:off x="503876" y="4245750"/>
            <a:ext cx="5384400" cy="3507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sz="2000" b="1">
                <a:solidFill>
                  <a:srgbClr val="1F1F50"/>
                </a:solidFill>
              </a:defRPr>
            </a:lvl1pPr>
            <a:lvl2pPr lvl="1" algn="l">
              <a:lnSpc>
                <a:spcPct val="150000"/>
              </a:lnSpc>
              <a:spcBef>
                <a:spcPts val="1600"/>
              </a:spcBef>
              <a:spcAft>
                <a:spcPts val="0"/>
              </a:spcAft>
              <a:buSzPts val="1400"/>
              <a:buNone/>
              <a:defRPr b="1"/>
            </a:lvl2pPr>
            <a:lvl3pPr lvl="2" algn="l">
              <a:lnSpc>
                <a:spcPct val="150000"/>
              </a:lnSpc>
              <a:spcBef>
                <a:spcPts val="1600"/>
              </a:spcBef>
              <a:spcAft>
                <a:spcPts val="0"/>
              </a:spcAft>
              <a:buSzPts val="1400"/>
              <a:buNone/>
              <a:defRPr b="1"/>
            </a:lvl3pPr>
            <a:lvl4pPr lvl="3" algn="l">
              <a:lnSpc>
                <a:spcPct val="150000"/>
              </a:lnSpc>
              <a:spcBef>
                <a:spcPts val="1600"/>
              </a:spcBef>
              <a:spcAft>
                <a:spcPts val="0"/>
              </a:spcAft>
              <a:buSzPts val="1400"/>
              <a:buNone/>
              <a:defRPr b="1"/>
            </a:lvl4pPr>
            <a:lvl5pPr lvl="4" algn="l">
              <a:lnSpc>
                <a:spcPct val="150000"/>
              </a:lnSpc>
              <a:spcBef>
                <a:spcPts val="1600"/>
              </a:spcBef>
              <a:spcAft>
                <a:spcPts val="0"/>
              </a:spcAft>
              <a:buSzPts val="1400"/>
              <a:buNone/>
              <a:defRPr b="1"/>
            </a:lvl5pPr>
            <a:lvl6pPr lvl="5" algn="l">
              <a:lnSpc>
                <a:spcPct val="150000"/>
              </a:lnSpc>
              <a:spcBef>
                <a:spcPts val="1600"/>
              </a:spcBef>
              <a:spcAft>
                <a:spcPts val="0"/>
              </a:spcAft>
              <a:buSzPts val="1400"/>
              <a:buNone/>
              <a:defRPr b="1"/>
            </a:lvl6pPr>
            <a:lvl7pPr lvl="6" algn="l">
              <a:lnSpc>
                <a:spcPct val="150000"/>
              </a:lnSpc>
              <a:spcBef>
                <a:spcPts val="1600"/>
              </a:spcBef>
              <a:spcAft>
                <a:spcPts val="0"/>
              </a:spcAft>
              <a:buSzPts val="1400"/>
              <a:buNone/>
              <a:defRPr b="1"/>
            </a:lvl7pPr>
            <a:lvl8pPr lvl="7" algn="l">
              <a:lnSpc>
                <a:spcPct val="150000"/>
              </a:lnSpc>
              <a:spcBef>
                <a:spcPts val="1600"/>
              </a:spcBef>
              <a:spcAft>
                <a:spcPts val="0"/>
              </a:spcAft>
              <a:buSzPts val="1400"/>
              <a:buNone/>
              <a:defRPr b="1"/>
            </a:lvl8pPr>
            <a:lvl9pPr lvl="8" algn="l">
              <a:lnSpc>
                <a:spcPct val="150000"/>
              </a:lnSpc>
              <a:spcBef>
                <a:spcPts val="1600"/>
              </a:spcBef>
              <a:spcAft>
                <a:spcPts val="1600"/>
              </a:spcAft>
              <a:buSzPts val="1400"/>
              <a:buNone/>
              <a:defRPr b="1"/>
            </a:lvl9pPr>
          </a:lstStyle>
          <a:p>
            <a:endParaRPr/>
          </a:p>
        </p:txBody>
      </p:sp>
      <p:sp>
        <p:nvSpPr>
          <p:cNvPr id="79" name="Google Shape;79;p23"/>
          <p:cNvSpPr txBox="1">
            <a:spLocks noGrp="1"/>
          </p:cNvSpPr>
          <p:nvPr>
            <p:ph type="body" idx="2"/>
          </p:nvPr>
        </p:nvSpPr>
        <p:spPr>
          <a:xfrm>
            <a:off x="512875" y="902725"/>
            <a:ext cx="8002500" cy="29928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pic>
        <p:nvPicPr>
          <p:cNvPr id="80" name="Google Shape;80;p23"/>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81" name="Google Shape;81;p23"/>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82" name="Google Shape;82;p23"/>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ext Box">
  <p:cSld name="CUSTOM_2_1_2">
    <p:spTree>
      <p:nvGrpSpPr>
        <p:cNvPr id="1" name="Shape 83"/>
        <p:cNvGrpSpPr/>
        <p:nvPr/>
      </p:nvGrpSpPr>
      <p:grpSpPr>
        <a:xfrm>
          <a:off x="0" y="0"/>
          <a:ext cx="0" cy="0"/>
          <a:chOff x="0" y="0"/>
          <a:chExt cx="0" cy="0"/>
        </a:xfrm>
      </p:grpSpPr>
      <p:sp>
        <p:nvSpPr>
          <p:cNvPr id="84" name="Google Shape;84;p24"/>
          <p:cNvSpPr txBox="1">
            <a:spLocks noGrp="1"/>
          </p:cNvSpPr>
          <p:nvPr>
            <p:ph type="body" idx="1"/>
          </p:nvPr>
        </p:nvSpPr>
        <p:spPr>
          <a:xfrm>
            <a:off x="512875" y="293121"/>
            <a:ext cx="8002500" cy="44175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pic>
        <p:nvPicPr>
          <p:cNvPr id="85" name="Google Shape;85;p24"/>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86" name="Google Shape;86;p24"/>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87" name="Google Shape;87;p24"/>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 Body">
  <p:cSld name="CUSTOM_2_1_1">
    <p:spTree>
      <p:nvGrpSpPr>
        <p:cNvPr id="1" name="Shape 88"/>
        <p:cNvGrpSpPr/>
        <p:nvPr/>
      </p:nvGrpSpPr>
      <p:grpSpPr>
        <a:xfrm>
          <a:off x="0" y="0"/>
          <a:ext cx="0" cy="0"/>
          <a:chOff x="0" y="0"/>
          <a:chExt cx="0" cy="0"/>
        </a:xfrm>
      </p:grpSpPr>
      <p:sp>
        <p:nvSpPr>
          <p:cNvPr id="89" name="Google Shape;89;p25"/>
          <p:cNvSpPr txBox="1">
            <a:spLocks noGrp="1"/>
          </p:cNvSpPr>
          <p:nvPr>
            <p:ph type="title"/>
          </p:nvPr>
        </p:nvSpPr>
        <p:spPr>
          <a:xfrm>
            <a:off x="494617" y="2295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sp>
        <p:nvSpPr>
          <p:cNvPr id="90" name="Google Shape;90;p25"/>
          <p:cNvSpPr txBox="1">
            <a:spLocks noGrp="1"/>
          </p:cNvSpPr>
          <p:nvPr>
            <p:ph type="body" idx="1"/>
          </p:nvPr>
        </p:nvSpPr>
        <p:spPr>
          <a:xfrm>
            <a:off x="512875" y="1055125"/>
            <a:ext cx="8002500" cy="36033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pic>
        <p:nvPicPr>
          <p:cNvPr id="91" name="Google Shape;91;p25"/>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92" name="Google Shape;92;p25"/>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93" name="Google Shape;93;p25"/>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Image Top - Text Bottom">
  <p:cSld name="CUSTOM_2_1_1_1">
    <p:spTree>
      <p:nvGrpSpPr>
        <p:cNvPr id="1" name="Shape 94"/>
        <p:cNvGrpSpPr/>
        <p:nvPr/>
      </p:nvGrpSpPr>
      <p:grpSpPr>
        <a:xfrm>
          <a:off x="0" y="0"/>
          <a:ext cx="0" cy="0"/>
          <a:chOff x="0" y="0"/>
          <a:chExt cx="0" cy="0"/>
        </a:xfrm>
      </p:grpSpPr>
      <p:sp>
        <p:nvSpPr>
          <p:cNvPr id="95" name="Google Shape;95;p26"/>
          <p:cNvSpPr txBox="1">
            <a:spLocks noGrp="1"/>
          </p:cNvSpPr>
          <p:nvPr>
            <p:ph type="title"/>
          </p:nvPr>
        </p:nvSpPr>
        <p:spPr>
          <a:xfrm>
            <a:off x="494617" y="2295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sp>
        <p:nvSpPr>
          <p:cNvPr id="96" name="Google Shape;96;p26"/>
          <p:cNvSpPr txBox="1">
            <a:spLocks noGrp="1"/>
          </p:cNvSpPr>
          <p:nvPr>
            <p:ph type="body" idx="1"/>
          </p:nvPr>
        </p:nvSpPr>
        <p:spPr>
          <a:xfrm>
            <a:off x="512875" y="2890075"/>
            <a:ext cx="8002500" cy="18366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pic>
        <p:nvPicPr>
          <p:cNvPr id="97" name="Google Shape;97;p26"/>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98" name="Google Shape;98;p26"/>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99" name="Google Shape;99;p26"/>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Tree>
  </p:cSld>
  <p:clrMapOvr>
    <a:masterClrMapping/>
  </p:clrMapOvr>
  <p:extLst>
    <p:ext uri="{DCECCB84-F9BA-43D5-87BE-67443E8EF086}">
      <p15:sldGuideLst xmlns:p15="http://schemas.microsoft.com/office/powerpoint/2012/main">
        <p15:guide id="1" orient="horz" pos="1728">
          <p15:clr>
            <a:srgbClr val="FA7B17"/>
          </p15:clr>
        </p15:guide>
        <p15:guide id="2" orient="horz" pos="576">
          <p15:clr>
            <a:srgbClr val="FA7B17"/>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Header Text 1" type="secHead">
  <p:cSld name="SECTION_HEADER">
    <p:spTree>
      <p:nvGrpSpPr>
        <p:cNvPr id="1" name="Shape 100"/>
        <p:cNvGrpSpPr/>
        <p:nvPr/>
      </p:nvGrpSpPr>
      <p:grpSpPr>
        <a:xfrm>
          <a:off x="0" y="0"/>
          <a:ext cx="0" cy="0"/>
          <a:chOff x="0" y="0"/>
          <a:chExt cx="0" cy="0"/>
        </a:xfrm>
      </p:grpSpPr>
      <p:sp>
        <p:nvSpPr>
          <p:cNvPr id="101" name="Google Shape;101;p27"/>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102" name="Google Shape;102;p27"/>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1" i="0" u="none" strike="noStrike" cap="none">
                <a:solidFill>
                  <a:srgbClr val="0A1852"/>
                </a:solidFill>
                <a:latin typeface="Lato"/>
                <a:ea typeface="Lato"/>
                <a:cs typeface="Lato"/>
                <a:sym typeface="Lato"/>
              </a:rPr>
              <a:t>// </a:t>
            </a:r>
            <a:fld id="{00000000-1234-1234-1234-123412341234}" type="slidenum">
              <a:rPr lang="en" sz="900" b="1" i="0" u="none" strike="noStrike" cap="none">
                <a:solidFill>
                  <a:srgbClr val="0A1852"/>
                </a:solidFill>
                <a:latin typeface="Lato"/>
                <a:ea typeface="Lato"/>
                <a:cs typeface="Lato"/>
                <a:sym typeface="Lato"/>
              </a:rPr>
              <a:t>‹#›</a:t>
            </a:fld>
            <a:endParaRPr sz="900" b="1" i="0" u="none" strike="noStrike" cap="none">
              <a:solidFill>
                <a:srgbClr val="0A1852"/>
              </a:solidFill>
              <a:latin typeface="Lato"/>
              <a:ea typeface="Lato"/>
              <a:cs typeface="Lato"/>
              <a:sym typeface="Lato"/>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 Sub Title + 2 Images Grey">
  <p:cSld name="TITLE_ONLY_1">
    <p:spTree>
      <p:nvGrpSpPr>
        <p:cNvPr id="1" name="Shape 103"/>
        <p:cNvGrpSpPr/>
        <p:nvPr/>
      </p:nvGrpSpPr>
      <p:grpSpPr>
        <a:xfrm>
          <a:off x="0" y="0"/>
          <a:ext cx="0" cy="0"/>
          <a:chOff x="0" y="0"/>
          <a:chExt cx="0" cy="0"/>
        </a:xfrm>
      </p:grpSpPr>
      <p:sp>
        <p:nvSpPr>
          <p:cNvPr id="104" name="Google Shape;104;p28"/>
          <p:cNvSpPr/>
          <p:nvPr/>
        </p:nvSpPr>
        <p:spPr>
          <a:xfrm>
            <a:off x="2100" y="-125"/>
            <a:ext cx="9144000" cy="16869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 name="Google Shape;105;p28"/>
          <p:cNvSpPr txBox="1">
            <a:spLocks noGrp="1"/>
          </p:cNvSpPr>
          <p:nvPr>
            <p:ph type="title"/>
          </p:nvPr>
        </p:nvSpPr>
        <p:spPr>
          <a:xfrm>
            <a:off x="494617" y="3819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pic>
        <p:nvPicPr>
          <p:cNvPr id="106" name="Google Shape;106;p28"/>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107" name="Google Shape;107;p28"/>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108" name="Google Shape;108;p28"/>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
        <p:nvSpPr>
          <p:cNvPr id="109" name="Google Shape;109;p28"/>
          <p:cNvSpPr txBox="1">
            <a:spLocks noGrp="1"/>
          </p:cNvSpPr>
          <p:nvPr>
            <p:ph type="subTitle" idx="1"/>
          </p:nvPr>
        </p:nvSpPr>
        <p:spPr>
          <a:xfrm>
            <a:off x="503874" y="939925"/>
            <a:ext cx="3603000" cy="3507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1F1F50"/>
                </a:solidFill>
              </a:defRPr>
            </a:lvl1pPr>
            <a:lvl2pPr lvl="1" algn="l">
              <a:lnSpc>
                <a:spcPct val="150000"/>
              </a:lnSpc>
              <a:spcBef>
                <a:spcPts val="1600"/>
              </a:spcBef>
              <a:spcAft>
                <a:spcPts val="0"/>
              </a:spcAft>
              <a:buSzPts val="1400"/>
              <a:buNone/>
              <a:defRPr/>
            </a:lvl2pPr>
            <a:lvl3pPr lvl="2" algn="l">
              <a:lnSpc>
                <a:spcPct val="150000"/>
              </a:lnSpc>
              <a:spcBef>
                <a:spcPts val="1600"/>
              </a:spcBef>
              <a:spcAft>
                <a:spcPts val="0"/>
              </a:spcAft>
              <a:buSzPts val="1400"/>
              <a:buNone/>
              <a:defRPr/>
            </a:lvl3pPr>
            <a:lvl4pPr lvl="3" algn="l">
              <a:lnSpc>
                <a:spcPct val="150000"/>
              </a:lnSpc>
              <a:spcBef>
                <a:spcPts val="1600"/>
              </a:spcBef>
              <a:spcAft>
                <a:spcPts val="0"/>
              </a:spcAft>
              <a:buSzPts val="1400"/>
              <a:buNone/>
              <a:defRPr/>
            </a:lvl4pPr>
            <a:lvl5pPr lvl="4" algn="l">
              <a:lnSpc>
                <a:spcPct val="150000"/>
              </a:lnSpc>
              <a:spcBef>
                <a:spcPts val="1600"/>
              </a:spcBef>
              <a:spcAft>
                <a:spcPts val="0"/>
              </a:spcAft>
              <a:buSzPts val="1400"/>
              <a:buNone/>
              <a:defRPr/>
            </a:lvl5pPr>
            <a:lvl6pPr lvl="5" algn="l">
              <a:lnSpc>
                <a:spcPct val="150000"/>
              </a:lnSpc>
              <a:spcBef>
                <a:spcPts val="1600"/>
              </a:spcBef>
              <a:spcAft>
                <a:spcPts val="0"/>
              </a:spcAft>
              <a:buSzPts val="1400"/>
              <a:buNone/>
              <a:defRPr/>
            </a:lvl6pPr>
            <a:lvl7pPr lvl="6" algn="l">
              <a:lnSpc>
                <a:spcPct val="150000"/>
              </a:lnSpc>
              <a:spcBef>
                <a:spcPts val="1600"/>
              </a:spcBef>
              <a:spcAft>
                <a:spcPts val="0"/>
              </a:spcAft>
              <a:buSzPts val="1400"/>
              <a:buNone/>
              <a:defRPr/>
            </a:lvl7pPr>
            <a:lvl8pPr lvl="7" algn="l">
              <a:lnSpc>
                <a:spcPct val="150000"/>
              </a:lnSpc>
              <a:spcBef>
                <a:spcPts val="1600"/>
              </a:spcBef>
              <a:spcAft>
                <a:spcPts val="0"/>
              </a:spcAft>
              <a:buSzPts val="1400"/>
              <a:buNone/>
              <a:defRPr/>
            </a:lvl8pPr>
            <a:lvl9pPr lvl="8" algn="l">
              <a:lnSpc>
                <a:spcPct val="150000"/>
              </a:lnSpc>
              <a:spcBef>
                <a:spcPts val="1600"/>
              </a:spcBef>
              <a:spcAft>
                <a:spcPts val="1600"/>
              </a:spcAft>
              <a:buSzPts val="1400"/>
              <a:buNone/>
              <a:defRPr/>
            </a:lvl9pPr>
          </a:lstStyle>
          <a:p>
            <a:endParaRPr/>
          </a:p>
        </p:txBody>
      </p:sp>
    </p:spTree>
  </p:cSld>
  <p:clrMapOvr>
    <a:masterClrMapping/>
  </p:clrMapOvr>
  <p:extLst>
    <p:ext uri="{DCECCB84-F9BA-43D5-87BE-67443E8EF086}">
      <p15:sldGuideLst xmlns:p15="http://schemas.microsoft.com/office/powerpoint/2012/main">
        <p15:guide id="1" pos="2881">
          <p15:clr>
            <a:srgbClr val="FA7B17"/>
          </p15:clr>
        </p15:guide>
        <p15:guide id="2" orient="horz" pos="1063">
          <p15:clr>
            <a:srgbClr val="FA7B17"/>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 Sub Title + 3 Images Grey">
  <p:cSld name="TITLE_ONLY_1_1">
    <p:spTree>
      <p:nvGrpSpPr>
        <p:cNvPr id="1" name="Shape 110"/>
        <p:cNvGrpSpPr/>
        <p:nvPr/>
      </p:nvGrpSpPr>
      <p:grpSpPr>
        <a:xfrm>
          <a:off x="0" y="0"/>
          <a:ext cx="0" cy="0"/>
          <a:chOff x="0" y="0"/>
          <a:chExt cx="0" cy="0"/>
        </a:xfrm>
      </p:grpSpPr>
      <p:sp>
        <p:nvSpPr>
          <p:cNvPr id="111" name="Google Shape;111;p29"/>
          <p:cNvSpPr/>
          <p:nvPr/>
        </p:nvSpPr>
        <p:spPr>
          <a:xfrm>
            <a:off x="2100" y="-125"/>
            <a:ext cx="9144000" cy="16869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 name="Google Shape;112;p29"/>
          <p:cNvSpPr txBox="1">
            <a:spLocks noGrp="1"/>
          </p:cNvSpPr>
          <p:nvPr>
            <p:ph type="title"/>
          </p:nvPr>
        </p:nvSpPr>
        <p:spPr>
          <a:xfrm>
            <a:off x="494617" y="3819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pic>
        <p:nvPicPr>
          <p:cNvPr id="113" name="Google Shape;113;p29"/>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114" name="Google Shape;114;p29"/>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115" name="Google Shape;115;p29"/>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
        <p:nvSpPr>
          <p:cNvPr id="116" name="Google Shape;116;p29"/>
          <p:cNvSpPr txBox="1">
            <a:spLocks noGrp="1"/>
          </p:cNvSpPr>
          <p:nvPr>
            <p:ph type="subTitle" idx="1"/>
          </p:nvPr>
        </p:nvSpPr>
        <p:spPr>
          <a:xfrm>
            <a:off x="503873" y="939925"/>
            <a:ext cx="3765000" cy="3507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1F1F50"/>
                </a:solidFill>
              </a:defRPr>
            </a:lvl1pPr>
            <a:lvl2pPr lvl="1" algn="l">
              <a:lnSpc>
                <a:spcPct val="150000"/>
              </a:lnSpc>
              <a:spcBef>
                <a:spcPts val="1600"/>
              </a:spcBef>
              <a:spcAft>
                <a:spcPts val="0"/>
              </a:spcAft>
              <a:buSzPts val="1400"/>
              <a:buNone/>
              <a:defRPr>
                <a:solidFill>
                  <a:srgbClr val="1F1F50"/>
                </a:solidFill>
              </a:defRPr>
            </a:lvl2pPr>
            <a:lvl3pPr lvl="2" algn="l">
              <a:lnSpc>
                <a:spcPct val="150000"/>
              </a:lnSpc>
              <a:spcBef>
                <a:spcPts val="1600"/>
              </a:spcBef>
              <a:spcAft>
                <a:spcPts val="0"/>
              </a:spcAft>
              <a:buSzPts val="1400"/>
              <a:buNone/>
              <a:defRPr>
                <a:solidFill>
                  <a:srgbClr val="1F1F50"/>
                </a:solidFill>
              </a:defRPr>
            </a:lvl3pPr>
            <a:lvl4pPr lvl="3" algn="l">
              <a:lnSpc>
                <a:spcPct val="150000"/>
              </a:lnSpc>
              <a:spcBef>
                <a:spcPts val="1600"/>
              </a:spcBef>
              <a:spcAft>
                <a:spcPts val="0"/>
              </a:spcAft>
              <a:buSzPts val="1400"/>
              <a:buNone/>
              <a:defRPr>
                <a:solidFill>
                  <a:srgbClr val="1F1F50"/>
                </a:solidFill>
              </a:defRPr>
            </a:lvl4pPr>
            <a:lvl5pPr lvl="4" algn="l">
              <a:lnSpc>
                <a:spcPct val="150000"/>
              </a:lnSpc>
              <a:spcBef>
                <a:spcPts val="1600"/>
              </a:spcBef>
              <a:spcAft>
                <a:spcPts val="0"/>
              </a:spcAft>
              <a:buSzPts val="1400"/>
              <a:buNone/>
              <a:defRPr>
                <a:solidFill>
                  <a:srgbClr val="1F1F50"/>
                </a:solidFill>
              </a:defRPr>
            </a:lvl5pPr>
            <a:lvl6pPr lvl="5" algn="l">
              <a:lnSpc>
                <a:spcPct val="150000"/>
              </a:lnSpc>
              <a:spcBef>
                <a:spcPts val="1600"/>
              </a:spcBef>
              <a:spcAft>
                <a:spcPts val="0"/>
              </a:spcAft>
              <a:buSzPts val="1400"/>
              <a:buNone/>
              <a:defRPr>
                <a:solidFill>
                  <a:srgbClr val="1F1F50"/>
                </a:solidFill>
              </a:defRPr>
            </a:lvl6pPr>
            <a:lvl7pPr lvl="6" algn="l">
              <a:lnSpc>
                <a:spcPct val="150000"/>
              </a:lnSpc>
              <a:spcBef>
                <a:spcPts val="1600"/>
              </a:spcBef>
              <a:spcAft>
                <a:spcPts val="0"/>
              </a:spcAft>
              <a:buSzPts val="1400"/>
              <a:buNone/>
              <a:defRPr>
                <a:solidFill>
                  <a:srgbClr val="1F1F50"/>
                </a:solidFill>
              </a:defRPr>
            </a:lvl7pPr>
            <a:lvl8pPr lvl="7" algn="l">
              <a:lnSpc>
                <a:spcPct val="150000"/>
              </a:lnSpc>
              <a:spcBef>
                <a:spcPts val="1600"/>
              </a:spcBef>
              <a:spcAft>
                <a:spcPts val="0"/>
              </a:spcAft>
              <a:buSzPts val="1400"/>
              <a:buNone/>
              <a:defRPr>
                <a:solidFill>
                  <a:srgbClr val="1F1F50"/>
                </a:solidFill>
              </a:defRPr>
            </a:lvl8pPr>
            <a:lvl9pPr lvl="8" algn="l">
              <a:lnSpc>
                <a:spcPct val="150000"/>
              </a:lnSpc>
              <a:spcBef>
                <a:spcPts val="1600"/>
              </a:spcBef>
              <a:spcAft>
                <a:spcPts val="1600"/>
              </a:spcAft>
              <a:buSzPts val="1400"/>
              <a:buNone/>
              <a:defRPr>
                <a:solidFill>
                  <a:srgbClr val="1F1F50"/>
                </a:solidFill>
              </a:defRPr>
            </a:lvl9pPr>
          </a:lstStyle>
          <a:p>
            <a:endParaRPr/>
          </a:p>
        </p:txBody>
      </p:sp>
    </p:spTree>
  </p:cSld>
  <p:clrMapOvr>
    <a:masterClrMapping/>
  </p:clrMapOvr>
  <p:extLst>
    <p:ext uri="{DCECCB84-F9BA-43D5-87BE-67443E8EF086}">
      <p15:sldGuideLst xmlns:p15="http://schemas.microsoft.com/office/powerpoint/2012/main">
        <p15:guide id="1" pos="1915">
          <p15:clr>
            <a:srgbClr val="FA7B17"/>
          </p15:clr>
        </p15:guide>
        <p15:guide id="2" orient="horz" pos="1063">
          <p15:clr>
            <a:srgbClr val="FA7B17"/>
          </p15:clr>
        </p15:guide>
        <p15:guide id="3" pos="3845">
          <p15:clr>
            <a:srgbClr val="FA7B17"/>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 Sub Title + 2 Images India Ink">
  <p:cSld name="TITLE_ONLY_1_2">
    <p:spTree>
      <p:nvGrpSpPr>
        <p:cNvPr id="1" name="Shape 124"/>
        <p:cNvGrpSpPr/>
        <p:nvPr/>
      </p:nvGrpSpPr>
      <p:grpSpPr>
        <a:xfrm>
          <a:off x="0" y="0"/>
          <a:ext cx="0" cy="0"/>
          <a:chOff x="0" y="0"/>
          <a:chExt cx="0" cy="0"/>
        </a:xfrm>
      </p:grpSpPr>
      <p:sp>
        <p:nvSpPr>
          <p:cNvPr id="125" name="Google Shape;125;p31"/>
          <p:cNvSpPr/>
          <p:nvPr/>
        </p:nvSpPr>
        <p:spPr>
          <a:xfrm>
            <a:off x="2100" y="-125"/>
            <a:ext cx="9144000" cy="1686900"/>
          </a:xfrm>
          <a:prstGeom prst="rect">
            <a:avLst/>
          </a:prstGeom>
          <a:solidFill>
            <a:srgbClr val="1F1F5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 name="Google Shape;126;p31"/>
          <p:cNvSpPr txBox="1">
            <a:spLocks noGrp="1"/>
          </p:cNvSpPr>
          <p:nvPr>
            <p:ph type="title"/>
          </p:nvPr>
        </p:nvSpPr>
        <p:spPr>
          <a:xfrm>
            <a:off x="494617" y="3819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solidFill>
                  <a:srgbClr val="FFFFFF"/>
                </a:solidFill>
                <a:latin typeface="Lato"/>
                <a:ea typeface="Lato"/>
                <a:cs typeface="Lato"/>
                <a:sym typeface="Lato"/>
              </a:defRPr>
            </a:lvl1pPr>
            <a:lvl2pPr lvl="1" algn="l">
              <a:lnSpc>
                <a:spcPct val="100000"/>
              </a:lnSpc>
              <a:spcBef>
                <a:spcPts val="0"/>
              </a:spcBef>
              <a:spcAft>
                <a:spcPts val="0"/>
              </a:spcAft>
              <a:buSzPts val="2800"/>
              <a:buNone/>
              <a:defRPr>
                <a:solidFill>
                  <a:srgbClr val="FFFFFF"/>
                </a:solidFill>
                <a:latin typeface="Lato"/>
                <a:ea typeface="Lato"/>
                <a:cs typeface="Lato"/>
                <a:sym typeface="Lato"/>
              </a:defRPr>
            </a:lvl2pPr>
            <a:lvl3pPr lvl="2" algn="l">
              <a:lnSpc>
                <a:spcPct val="100000"/>
              </a:lnSpc>
              <a:spcBef>
                <a:spcPts val="0"/>
              </a:spcBef>
              <a:spcAft>
                <a:spcPts val="0"/>
              </a:spcAft>
              <a:buSzPts val="2800"/>
              <a:buNone/>
              <a:defRPr>
                <a:solidFill>
                  <a:srgbClr val="FFFFFF"/>
                </a:solidFill>
                <a:latin typeface="Lato"/>
                <a:ea typeface="Lato"/>
                <a:cs typeface="Lato"/>
                <a:sym typeface="Lato"/>
              </a:defRPr>
            </a:lvl3pPr>
            <a:lvl4pPr lvl="3" algn="l">
              <a:lnSpc>
                <a:spcPct val="100000"/>
              </a:lnSpc>
              <a:spcBef>
                <a:spcPts val="0"/>
              </a:spcBef>
              <a:spcAft>
                <a:spcPts val="0"/>
              </a:spcAft>
              <a:buSzPts val="2800"/>
              <a:buNone/>
              <a:defRPr>
                <a:solidFill>
                  <a:srgbClr val="FFFFFF"/>
                </a:solidFill>
                <a:latin typeface="Lato"/>
                <a:ea typeface="Lato"/>
                <a:cs typeface="Lato"/>
                <a:sym typeface="Lato"/>
              </a:defRPr>
            </a:lvl4pPr>
            <a:lvl5pPr lvl="4" algn="l">
              <a:lnSpc>
                <a:spcPct val="100000"/>
              </a:lnSpc>
              <a:spcBef>
                <a:spcPts val="0"/>
              </a:spcBef>
              <a:spcAft>
                <a:spcPts val="0"/>
              </a:spcAft>
              <a:buSzPts val="2800"/>
              <a:buNone/>
              <a:defRPr>
                <a:solidFill>
                  <a:srgbClr val="FFFFFF"/>
                </a:solidFill>
                <a:latin typeface="Lato"/>
                <a:ea typeface="Lato"/>
                <a:cs typeface="Lato"/>
                <a:sym typeface="Lato"/>
              </a:defRPr>
            </a:lvl5pPr>
            <a:lvl6pPr lvl="5" algn="l">
              <a:lnSpc>
                <a:spcPct val="100000"/>
              </a:lnSpc>
              <a:spcBef>
                <a:spcPts val="0"/>
              </a:spcBef>
              <a:spcAft>
                <a:spcPts val="0"/>
              </a:spcAft>
              <a:buSzPts val="2800"/>
              <a:buNone/>
              <a:defRPr>
                <a:solidFill>
                  <a:srgbClr val="FFFFFF"/>
                </a:solidFill>
                <a:latin typeface="Lato"/>
                <a:ea typeface="Lato"/>
                <a:cs typeface="Lato"/>
                <a:sym typeface="Lato"/>
              </a:defRPr>
            </a:lvl6pPr>
            <a:lvl7pPr lvl="6" algn="l">
              <a:lnSpc>
                <a:spcPct val="100000"/>
              </a:lnSpc>
              <a:spcBef>
                <a:spcPts val="0"/>
              </a:spcBef>
              <a:spcAft>
                <a:spcPts val="0"/>
              </a:spcAft>
              <a:buSzPts val="2800"/>
              <a:buNone/>
              <a:defRPr>
                <a:solidFill>
                  <a:srgbClr val="FFFFFF"/>
                </a:solidFill>
                <a:latin typeface="Lato"/>
                <a:ea typeface="Lato"/>
                <a:cs typeface="Lato"/>
                <a:sym typeface="Lato"/>
              </a:defRPr>
            </a:lvl7pPr>
            <a:lvl8pPr lvl="7" algn="l">
              <a:lnSpc>
                <a:spcPct val="100000"/>
              </a:lnSpc>
              <a:spcBef>
                <a:spcPts val="0"/>
              </a:spcBef>
              <a:spcAft>
                <a:spcPts val="0"/>
              </a:spcAft>
              <a:buSzPts val="2800"/>
              <a:buNone/>
              <a:defRPr>
                <a:solidFill>
                  <a:srgbClr val="FFFFFF"/>
                </a:solidFill>
                <a:latin typeface="Lato"/>
                <a:ea typeface="Lato"/>
                <a:cs typeface="Lato"/>
                <a:sym typeface="Lato"/>
              </a:defRPr>
            </a:lvl8pPr>
            <a:lvl9pPr lvl="8" algn="l">
              <a:lnSpc>
                <a:spcPct val="100000"/>
              </a:lnSpc>
              <a:spcBef>
                <a:spcPts val="0"/>
              </a:spcBef>
              <a:spcAft>
                <a:spcPts val="0"/>
              </a:spcAft>
              <a:buSzPts val="2800"/>
              <a:buNone/>
              <a:defRPr>
                <a:solidFill>
                  <a:srgbClr val="FFFFFF"/>
                </a:solidFill>
                <a:latin typeface="Lato"/>
                <a:ea typeface="Lato"/>
                <a:cs typeface="Lato"/>
                <a:sym typeface="Lato"/>
              </a:defRPr>
            </a:lvl9pPr>
          </a:lstStyle>
          <a:p>
            <a:endParaRPr/>
          </a:p>
        </p:txBody>
      </p:sp>
      <p:pic>
        <p:nvPicPr>
          <p:cNvPr id="127" name="Google Shape;127;p31"/>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128" name="Google Shape;128;p31"/>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129" name="Google Shape;129;p31"/>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
        <p:nvSpPr>
          <p:cNvPr id="130" name="Google Shape;130;p31"/>
          <p:cNvSpPr txBox="1">
            <a:spLocks noGrp="1"/>
          </p:cNvSpPr>
          <p:nvPr>
            <p:ph type="subTitle" idx="1"/>
          </p:nvPr>
        </p:nvSpPr>
        <p:spPr>
          <a:xfrm>
            <a:off x="503873" y="939925"/>
            <a:ext cx="3663300" cy="3507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FFFFFF"/>
                </a:solidFill>
              </a:defRPr>
            </a:lvl1pPr>
            <a:lvl2pPr lvl="1" algn="l">
              <a:lnSpc>
                <a:spcPct val="150000"/>
              </a:lnSpc>
              <a:spcBef>
                <a:spcPts val="1600"/>
              </a:spcBef>
              <a:spcAft>
                <a:spcPts val="0"/>
              </a:spcAft>
              <a:buSzPts val="1400"/>
              <a:buNone/>
              <a:defRPr>
                <a:solidFill>
                  <a:srgbClr val="FFFFFF"/>
                </a:solidFill>
              </a:defRPr>
            </a:lvl2pPr>
            <a:lvl3pPr lvl="2" algn="l">
              <a:lnSpc>
                <a:spcPct val="150000"/>
              </a:lnSpc>
              <a:spcBef>
                <a:spcPts val="1600"/>
              </a:spcBef>
              <a:spcAft>
                <a:spcPts val="0"/>
              </a:spcAft>
              <a:buSzPts val="1400"/>
              <a:buNone/>
              <a:defRPr>
                <a:solidFill>
                  <a:srgbClr val="FFFFFF"/>
                </a:solidFill>
              </a:defRPr>
            </a:lvl3pPr>
            <a:lvl4pPr lvl="3" algn="l">
              <a:lnSpc>
                <a:spcPct val="150000"/>
              </a:lnSpc>
              <a:spcBef>
                <a:spcPts val="1600"/>
              </a:spcBef>
              <a:spcAft>
                <a:spcPts val="0"/>
              </a:spcAft>
              <a:buSzPts val="1400"/>
              <a:buNone/>
              <a:defRPr>
                <a:solidFill>
                  <a:srgbClr val="FFFFFF"/>
                </a:solidFill>
              </a:defRPr>
            </a:lvl4pPr>
            <a:lvl5pPr lvl="4" algn="l">
              <a:lnSpc>
                <a:spcPct val="150000"/>
              </a:lnSpc>
              <a:spcBef>
                <a:spcPts val="1600"/>
              </a:spcBef>
              <a:spcAft>
                <a:spcPts val="0"/>
              </a:spcAft>
              <a:buSzPts val="1400"/>
              <a:buNone/>
              <a:defRPr>
                <a:solidFill>
                  <a:srgbClr val="FFFFFF"/>
                </a:solidFill>
              </a:defRPr>
            </a:lvl5pPr>
            <a:lvl6pPr lvl="5" algn="l">
              <a:lnSpc>
                <a:spcPct val="150000"/>
              </a:lnSpc>
              <a:spcBef>
                <a:spcPts val="1600"/>
              </a:spcBef>
              <a:spcAft>
                <a:spcPts val="0"/>
              </a:spcAft>
              <a:buSzPts val="1400"/>
              <a:buNone/>
              <a:defRPr>
                <a:solidFill>
                  <a:srgbClr val="FFFFFF"/>
                </a:solidFill>
              </a:defRPr>
            </a:lvl6pPr>
            <a:lvl7pPr lvl="6" algn="l">
              <a:lnSpc>
                <a:spcPct val="150000"/>
              </a:lnSpc>
              <a:spcBef>
                <a:spcPts val="1600"/>
              </a:spcBef>
              <a:spcAft>
                <a:spcPts val="0"/>
              </a:spcAft>
              <a:buSzPts val="1400"/>
              <a:buNone/>
              <a:defRPr>
                <a:solidFill>
                  <a:srgbClr val="FFFFFF"/>
                </a:solidFill>
              </a:defRPr>
            </a:lvl7pPr>
            <a:lvl8pPr lvl="7" algn="l">
              <a:lnSpc>
                <a:spcPct val="150000"/>
              </a:lnSpc>
              <a:spcBef>
                <a:spcPts val="1600"/>
              </a:spcBef>
              <a:spcAft>
                <a:spcPts val="0"/>
              </a:spcAft>
              <a:buSzPts val="1400"/>
              <a:buNone/>
              <a:defRPr>
                <a:solidFill>
                  <a:srgbClr val="FFFFFF"/>
                </a:solidFill>
              </a:defRPr>
            </a:lvl8pPr>
            <a:lvl9pPr lvl="8" algn="l">
              <a:lnSpc>
                <a:spcPct val="150000"/>
              </a:lnSpc>
              <a:spcBef>
                <a:spcPts val="1600"/>
              </a:spcBef>
              <a:spcAft>
                <a:spcPts val="1600"/>
              </a:spcAft>
              <a:buSzPts val="1400"/>
              <a:buNone/>
              <a:defRPr>
                <a:solidFill>
                  <a:srgbClr val="FFFFFF"/>
                </a:solidFill>
              </a:defRPr>
            </a:lvl9pPr>
          </a:lstStyle>
          <a:p>
            <a:endParaRPr/>
          </a:p>
        </p:txBody>
      </p:sp>
    </p:spTree>
  </p:cSld>
  <p:clrMapOvr>
    <a:masterClrMapping/>
  </p:clrMapOvr>
  <p:extLst>
    <p:ext uri="{DCECCB84-F9BA-43D5-87BE-67443E8EF086}">
      <p15:sldGuideLst xmlns:p15="http://schemas.microsoft.com/office/powerpoint/2012/main">
        <p15:guide id="1" pos="2881">
          <p15:clr>
            <a:srgbClr val="FA7B17"/>
          </p15:clr>
        </p15:guide>
        <p15:guide id="2" orient="horz" pos="1063">
          <p15:clr>
            <a:srgbClr val="FA7B17"/>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 Sub Title + 3 Images India Ink">
  <p:cSld name="TITLE_ONLY_1_1_2">
    <p:spTree>
      <p:nvGrpSpPr>
        <p:cNvPr id="1" name="Shape 131"/>
        <p:cNvGrpSpPr/>
        <p:nvPr/>
      </p:nvGrpSpPr>
      <p:grpSpPr>
        <a:xfrm>
          <a:off x="0" y="0"/>
          <a:ext cx="0" cy="0"/>
          <a:chOff x="0" y="0"/>
          <a:chExt cx="0" cy="0"/>
        </a:xfrm>
      </p:grpSpPr>
      <p:pic>
        <p:nvPicPr>
          <p:cNvPr id="132" name="Google Shape;132;p32"/>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133" name="Google Shape;133;p32"/>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134" name="Google Shape;134;p32"/>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
        <p:nvSpPr>
          <p:cNvPr id="135" name="Google Shape;135;p32"/>
          <p:cNvSpPr/>
          <p:nvPr/>
        </p:nvSpPr>
        <p:spPr>
          <a:xfrm>
            <a:off x="2100" y="-125"/>
            <a:ext cx="9144000" cy="1686900"/>
          </a:xfrm>
          <a:prstGeom prst="rect">
            <a:avLst/>
          </a:prstGeom>
          <a:solidFill>
            <a:srgbClr val="1F1F5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 name="Google Shape;136;p32"/>
          <p:cNvSpPr txBox="1">
            <a:spLocks noGrp="1"/>
          </p:cNvSpPr>
          <p:nvPr>
            <p:ph type="title"/>
          </p:nvPr>
        </p:nvSpPr>
        <p:spPr>
          <a:xfrm>
            <a:off x="494617" y="3819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solidFill>
                  <a:srgbClr val="FFFFFF"/>
                </a:solidFill>
                <a:latin typeface="Lato"/>
                <a:ea typeface="Lato"/>
                <a:cs typeface="Lato"/>
                <a:sym typeface="Lato"/>
              </a:defRPr>
            </a:lvl1pPr>
            <a:lvl2pPr lvl="1" algn="l">
              <a:lnSpc>
                <a:spcPct val="100000"/>
              </a:lnSpc>
              <a:spcBef>
                <a:spcPts val="0"/>
              </a:spcBef>
              <a:spcAft>
                <a:spcPts val="0"/>
              </a:spcAft>
              <a:buSzPts val="2800"/>
              <a:buNone/>
              <a:defRPr>
                <a:solidFill>
                  <a:srgbClr val="FFFFFF"/>
                </a:solidFill>
                <a:latin typeface="Lato"/>
                <a:ea typeface="Lato"/>
                <a:cs typeface="Lato"/>
                <a:sym typeface="Lato"/>
              </a:defRPr>
            </a:lvl2pPr>
            <a:lvl3pPr lvl="2" algn="l">
              <a:lnSpc>
                <a:spcPct val="100000"/>
              </a:lnSpc>
              <a:spcBef>
                <a:spcPts val="0"/>
              </a:spcBef>
              <a:spcAft>
                <a:spcPts val="0"/>
              </a:spcAft>
              <a:buSzPts val="2800"/>
              <a:buNone/>
              <a:defRPr>
                <a:solidFill>
                  <a:srgbClr val="FFFFFF"/>
                </a:solidFill>
                <a:latin typeface="Lato"/>
                <a:ea typeface="Lato"/>
                <a:cs typeface="Lato"/>
                <a:sym typeface="Lato"/>
              </a:defRPr>
            </a:lvl3pPr>
            <a:lvl4pPr lvl="3" algn="l">
              <a:lnSpc>
                <a:spcPct val="100000"/>
              </a:lnSpc>
              <a:spcBef>
                <a:spcPts val="0"/>
              </a:spcBef>
              <a:spcAft>
                <a:spcPts val="0"/>
              </a:spcAft>
              <a:buSzPts val="2800"/>
              <a:buNone/>
              <a:defRPr>
                <a:solidFill>
                  <a:srgbClr val="FFFFFF"/>
                </a:solidFill>
                <a:latin typeface="Lato"/>
                <a:ea typeface="Lato"/>
                <a:cs typeface="Lato"/>
                <a:sym typeface="Lato"/>
              </a:defRPr>
            </a:lvl4pPr>
            <a:lvl5pPr lvl="4" algn="l">
              <a:lnSpc>
                <a:spcPct val="100000"/>
              </a:lnSpc>
              <a:spcBef>
                <a:spcPts val="0"/>
              </a:spcBef>
              <a:spcAft>
                <a:spcPts val="0"/>
              </a:spcAft>
              <a:buSzPts val="2800"/>
              <a:buNone/>
              <a:defRPr>
                <a:solidFill>
                  <a:srgbClr val="FFFFFF"/>
                </a:solidFill>
                <a:latin typeface="Lato"/>
                <a:ea typeface="Lato"/>
                <a:cs typeface="Lato"/>
                <a:sym typeface="Lato"/>
              </a:defRPr>
            </a:lvl5pPr>
            <a:lvl6pPr lvl="5" algn="l">
              <a:lnSpc>
                <a:spcPct val="100000"/>
              </a:lnSpc>
              <a:spcBef>
                <a:spcPts val="0"/>
              </a:spcBef>
              <a:spcAft>
                <a:spcPts val="0"/>
              </a:spcAft>
              <a:buSzPts val="2800"/>
              <a:buNone/>
              <a:defRPr>
                <a:solidFill>
                  <a:srgbClr val="FFFFFF"/>
                </a:solidFill>
                <a:latin typeface="Lato"/>
                <a:ea typeface="Lato"/>
                <a:cs typeface="Lato"/>
                <a:sym typeface="Lato"/>
              </a:defRPr>
            </a:lvl6pPr>
            <a:lvl7pPr lvl="6" algn="l">
              <a:lnSpc>
                <a:spcPct val="100000"/>
              </a:lnSpc>
              <a:spcBef>
                <a:spcPts val="0"/>
              </a:spcBef>
              <a:spcAft>
                <a:spcPts val="0"/>
              </a:spcAft>
              <a:buSzPts val="2800"/>
              <a:buNone/>
              <a:defRPr>
                <a:solidFill>
                  <a:srgbClr val="FFFFFF"/>
                </a:solidFill>
                <a:latin typeface="Lato"/>
                <a:ea typeface="Lato"/>
                <a:cs typeface="Lato"/>
                <a:sym typeface="Lato"/>
              </a:defRPr>
            </a:lvl7pPr>
            <a:lvl8pPr lvl="7" algn="l">
              <a:lnSpc>
                <a:spcPct val="100000"/>
              </a:lnSpc>
              <a:spcBef>
                <a:spcPts val="0"/>
              </a:spcBef>
              <a:spcAft>
                <a:spcPts val="0"/>
              </a:spcAft>
              <a:buSzPts val="2800"/>
              <a:buNone/>
              <a:defRPr>
                <a:solidFill>
                  <a:srgbClr val="FFFFFF"/>
                </a:solidFill>
                <a:latin typeface="Lato"/>
                <a:ea typeface="Lato"/>
                <a:cs typeface="Lato"/>
                <a:sym typeface="Lato"/>
              </a:defRPr>
            </a:lvl8pPr>
            <a:lvl9pPr lvl="8" algn="l">
              <a:lnSpc>
                <a:spcPct val="100000"/>
              </a:lnSpc>
              <a:spcBef>
                <a:spcPts val="0"/>
              </a:spcBef>
              <a:spcAft>
                <a:spcPts val="0"/>
              </a:spcAft>
              <a:buSzPts val="2800"/>
              <a:buNone/>
              <a:defRPr>
                <a:solidFill>
                  <a:srgbClr val="FFFFFF"/>
                </a:solidFill>
                <a:latin typeface="Lato"/>
                <a:ea typeface="Lato"/>
                <a:cs typeface="Lato"/>
                <a:sym typeface="Lato"/>
              </a:defRPr>
            </a:lvl9pPr>
          </a:lstStyle>
          <a:p>
            <a:endParaRPr/>
          </a:p>
        </p:txBody>
      </p:sp>
      <p:sp>
        <p:nvSpPr>
          <p:cNvPr id="137" name="Google Shape;137;p32"/>
          <p:cNvSpPr txBox="1">
            <a:spLocks noGrp="1"/>
          </p:cNvSpPr>
          <p:nvPr>
            <p:ph type="subTitle" idx="1"/>
          </p:nvPr>
        </p:nvSpPr>
        <p:spPr>
          <a:xfrm>
            <a:off x="503874" y="939925"/>
            <a:ext cx="3502200" cy="3507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FFFFFF"/>
                </a:solidFill>
              </a:defRPr>
            </a:lvl1pPr>
            <a:lvl2pPr lvl="1" algn="l">
              <a:lnSpc>
                <a:spcPct val="150000"/>
              </a:lnSpc>
              <a:spcBef>
                <a:spcPts val="1600"/>
              </a:spcBef>
              <a:spcAft>
                <a:spcPts val="0"/>
              </a:spcAft>
              <a:buSzPts val="1400"/>
              <a:buNone/>
              <a:defRPr>
                <a:solidFill>
                  <a:srgbClr val="FFFFFF"/>
                </a:solidFill>
              </a:defRPr>
            </a:lvl2pPr>
            <a:lvl3pPr lvl="2" algn="l">
              <a:lnSpc>
                <a:spcPct val="150000"/>
              </a:lnSpc>
              <a:spcBef>
                <a:spcPts val="1600"/>
              </a:spcBef>
              <a:spcAft>
                <a:spcPts val="0"/>
              </a:spcAft>
              <a:buSzPts val="1400"/>
              <a:buNone/>
              <a:defRPr>
                <a:solidFill>
                  <a:srgbClr val="FFFFFF"/>
                </a:solidFill>
              </a:defRPr>
            </a:lvl3pPr>
            <a:lvl4pPr lvl="3" algn="l">
              <a:lnSpc>
                <a:spcPct val="150000"/>
              </a:lnSpc>
              <a:spcBef>
                <a:spcPts val="1600"/>
              </a:spcBef>
              <a:spcAft>
                <a:spcPts val="0"/>
              </a:spcAft>
              <a:buSzPts val="1400"/>
              <a:buNone/>
              <a:defRPr>
                <a:solidFill>
                  <a:srgbClr val="FFFFFF"/>
                </a:solidFill>
              </a:defRPr>
            </a:lvl4pPr>
            <a:lvl5pPr lvl="4" algn="l">
              <a:lnSpc>
                <a:spcPct val="150000"/>
              </a:lnSpc>
              <a:spcBef>
                <a:spcPts val="1600"/>
              </a:spcBef>
              <a:spcAft>
                <a:spcPts val="0"/>
              </a:spcAft>
              <a:buSzPts val="1400"/>
              <a:buNone/>
              <a:defRPr>
                <a:solidFill>
                  <a:srgbClr val="FFFFFF"/>
                </a:solidFill>
              </a:defRPr>
            </a:lvl5pPr>
            <a:lvl6pPr lvl="5" algn="l">
              <a:lnSpc>
                <a:spcPct val="150000"/>
              </a:lnSpc>
              <a:spcBef>
                <a:spcPts val="1600"/>
              </a:spcBef>
              <a:spcAft>
                <a:spcPts val="0"/>
              </a:spcAft>
              <a:buSzPts val="1400"/>
              <a:buNone/>
              <a:defRPr>
                <a:solidFill>
                  <a:srgbClr val="FFFFFF"/>
                </a:solidFill>
              </a:defRPr>
            </a:lvl6pPr>
            <a:lvl7pPr lvl="6" algn="l">
              <a:lnSpc>
                <a:spcPct val="150000"/>
              </a:lnSpc>
              <a:spcBef>
                <a:spcPts val="1600"/>
              </a:spcBef>
              <a:spcAft>
                <a:spcPts val="0"/>
              </a:spcAft>
              <a:buSzPts val="1400"/>
              <a:buNone/>
              <a:defRPr>
                <a:solidFill>
                  <a:srgbClr val="FFFFFF"/>
                </a:solidFill>
              </a:defRPr>
            </a:lvl7pPr>
            <a:lvl8pPr lvl="7" algn="l">
              <a:lnSpc>
                <a:spcPct val="150000"/>
              </a:lnSpc>
              <a:spcBef>
                <a:spcPts val="1600"/>
              </a:spcBef>
              <a:spcAft>
                <a:spcPts val="0"/>
              </a:spcAft>
              <a:buSzPts val="1400"/>
              <a:buNone/>
              <a:defRPr>
                <a:solidFill>
                  <a:srgbClr val="FFFFFF"/>
                </a:solidFill>
              </a:defRPr>
            </a:lvl8pPr>
            <a:lvl9pPr lvl="8" algn="l">
              <a:lnSpc>
                <a:spcPct val="150000"/>
              </a:lnSpc>
              <a:spcBef>
                <a:spcPts val="1600"/>
              </a:spcBef>
              <a:spcAft>
                <a:spcPts val="1600"/>
              </a:spcAft>
              <a:buSzPts val="1400"/>
              <a:buNone/>
              <a:defRPr>
                <a:solidFill>
                  <a:srgbClr val="FFFFFF"/>
                </a:solidFill>
              </a:defRPr>
            </a:lvl9pPr>
          </a:lstStyle>
          <a:p>
            <a:endParaRPr/>
          </a:p>
        </p:txBody>
      </p:sp>
    </p:spTree>
  </p:cSld>
  <p:clrMapOvr>
    <a:masterClrMapping/>
  </p:clrMapOvr>
  <p:extLst>
    <p:ext uri="{DCECCB84-F9BA-43D5-87BE-67443E8EF086}">
      <p15:sldGuideLst xmlns:p15="http://schemas.microsoft.com/office/powerpoint/2012/main">
        <p15:guide id="1" pos="1915">
          <p15:clr>
            <a:srgbClr val="FA7B17"/>
          </p15:clr>
        </p15:guide>
        <p15:guide id="2" orient="horz" pos="1063">
          <p15:clr>
            <a:srgbClr val="FA7B17"/>
          </p15:clr>
        </p15:guide>
        <p15:guide id="3" pos="3845">
          <p15:clr>
            <a:srgbClr val="FA7B17"/>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Option 1" type="title">
  <p:cSld name="TITLE">
    <p:bg>
      <p:bgPr>
        <a:blipFill>
          <a:blip r:embed="rId2">
            <a:alphaModFix/>
          </a:blip>
          <a:stretch>
            <a:fillRect/>
          </a:stretch>
        </a:blipFill>
        <a:effectLst/>
      </p:bgPr>
    </p:bg>
    <p:spTree>
      <p:nvGrpSpPr>
        <p:cNvPr id="1" name="Shape 13"/>
        <p:cNvGrpSpPr/>
        <p:nvPr/>
      </p:nvGrpSpPr>
      <p:grpSpPr>
        <a:xfrm>
          <a:off x="0" y="0"/>
          <a:ext cx="0" cy="0"/>
          <a:chOff x="0" y="0"/>
          <a:chExt cx="0" cy="0"/>
        </a:xfrm>
      </p:grpSpPr>
      <p:pic>
        <p:nvPicPr>
          <p:cNvPr id="14" name="Google Shape;14;p14"/>
          <p:cNvPicPr preferRelativeResize="0"/>
          <p:nvPr/>
        </p:nvPicPr>
        <p:blipFill rotWithShape="1">
          <a:blip r:embed="rId3">
            <a:alphaModFix/>
          </a:blip>
          <a:srcRect/>
          <a:stretch/>
        </p:blipFill>
        <p:spPr>
          <a:xfrm>
            <a:off x="0" y="4969025"/>
            <a:ext cx="9144000" cy="174475"/>
          </a:xfrm>
          <a:prstGeom prst="rect">
            <a:avLst/>
          </a:prstGeom>
          <a:noFill/>
          <a:ln>
            <a:noFill/>
          </a:ln>
        </p:spPr>
      </p:pic>
      <p:sp>
        <p:nvSpPr>
          <p:cNvPr id="15" name="Google Shape;15;p14"/>
          <p:cNvSpPr txBox="1">
            <a:spLocks noGrp="1"/>
          </p:cNvSpPr>
          <p:nvPr>
            <p:ph type="title"/>
          </p:nvPr>
        </p:nvSpPr>
        <p:spPr>
          <a:xfrm>
            <a:off x="338275" y="1916925"/>
            <a:ext cx="8649300" cy="827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4800">
                <a:solidFill>
                  <a:srgbClr val="FFFFFF"/>
                </a:solidFill>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6" name="Google Shape;16;p14"/>
          <p:cNvSpPr txBox="1">
            <a:spLocks noGrp="1"/>
          </p:cNvSpPr>
          <p:nvPr>
            <p:ph type="subTitle" idx="1"/>
          </p:nvPr>
        </p:nvSpPr>
        <p:spPr>
          <a:xfrm>
            <a:off x="339712" y="2750625"/>
            <a:ext cx="4559100" cy="3777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FFFFFF"/>
                </a:solidFill>
              </a:defRPr>
            </a:lvl1pPr>
            <a:lvl2pPr lvl="1" algn="l">
              <a:lnSpc>
                <a:spcPct val="150000"/>
              </a:lnSpc>
              <a:spcBef>
                <a:spcPts val="1600"/>
              </a:spcBef>
              <a:spcAft>
                <a:spcPts val="0"/>
              </a:spcAft>
              <a:buSzPts val="1400"/>
              <a:buNone/>
              <a:defRPr/>
            </a:lvl2pPr>
            <a:lvl3pPr lvl="2" algn="l">
              <a:lnSpc>
                <a:spcPct val="150000"/>
              </a:lnSpc>
              <a:spcBef>
                <a:spcPts val="1600"/>
              </a:spcBef>
              <a:spcAft>
                <a:spcPts val="0"/>
              </a:spcAft>
              <a:buSzPts val="1400"/>
              <a:buNone/>
              <a:defRPr/>
            </a:lvl3pPr>
            <a:lvl4pPr lvl="3" algn="l">
              <a:lnSpc>
                <a:spcPct val="150000"/>
              </a:lnSpc>
              <a:spcBef>
                <a:spcPts val="1600"/>
              </a:spcBef>
              <a:spcAft>
                <a:spcPts val="0"/>
              </a:spcAft>
              <a:buSzPts val="1400"/>
              <a:buNone/>
              <a:defRPr/>
            </a:lvl4pPr>
            <a:lvl5pPr lvl="4" algn="l">
              <a:lnSpc>
                <a:spcPct val="150000"/>
              </a:lnSpc>
              <a:spcBef>
                <a:spcPts val="1600"/>
              </a:spcBef>
              <a:spcAft>
                <a:spcPts val="0"/>
              </a:spcAft>
              <a:buSzPts val="1400"/>
              <a:buNone/>
              <a:defRPr/>
            </a:lvl5pPr>
            <a:lvl6pPr lvl="5" algn="l">
              <a:lnSpc>
                <a:spcPct val="150000"/>
              </a:lnSpc>
              <a:spcBef>
                <a:spcPts val="1600"/>
              </a:spcBef>
              <a:spcAft>
                <a:spcPts val="0"/>
              </a:spcAft>
              <a:buSzPts val="1400"/>
              <a:buNone/>
              <a:defRPr/>
            </a:lvl6pPr>
            <a:lvl7pPr lvl="6" algn="l">
              <a:lnSpc>
                <a:spcPct val="150000"/>
              </a:lnSpc>
              <a:spcBef>
                <a:spcPts val="1600"/>
              </a:spcBef>
              <a:spcAft>
                <a:spcPts val="0"/>
              </a:spcAft>
              <a:buSzPts val="1400"/>
              <a:buNone/>
              <a:defRPr/>
            </a:lvl7pPr>
            <a:lvl8pPr lvl="7" algn="l">
              <a:lnSpc>
                <a:spcPct val="150000"/>
              </a:lnSpc>
              <a:spcBef>
                <a:spcPts val="1600"/>
              </a:spcBef>
              <a:spcAft>
                <a:spcPts val="0"/>
              </a:spcAft>
              <a:buSzPts val="1400"/>
              <a:buNone/>
              <a:defRPr/>
            </a:lvl8pPr>
            <a:lvl9pPr lvl="8" algn="l">
              <a:lnSpc>
                <a:spcPct val="150000"/>
              </a:lnSpc>
              <a:spcBef>
                <a:spcPts val="1600"/>
              </a:spcBef>
              <a:spcAft>
                <a:spcPts val="1600"/>
              </a:spcAft>
              <a:buSzPts val="1400"/>
              <a:buNone/>
              <a:defRPr/>
            </a:lvl9pPr>
          </a:lstStyle>
          <a:p>
            <a:endParaRPr/>
          </a:p>
        </p:txBody>
      </p:sp>
      <p:pic>
        <p:nvPicPr>
          <p:cNvPr id="17" name="Google Shape;17;p14"/>
          <p:cNvPicPr preferRelativeResize="0"/>
          <p:nvPr/>
        </p:nvPicPr>
        <p:blipFill rotWithShape="1">
          <a:blip r:embed="rId4">
            <a:alphaModFix/>
          </a:blip>
          <a:srcRect/>
          <a:stretch/>
        </p:blipFill>
        <p:spPr>
          <a:xfrm>
            <a:off x="653016" y="909925"/>
            <a:ext cx="1260844" cy="315211"/>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 Sub Title + 1 Image India Ink">
  <p:cSld name="TITLE_ONLY_1_1_1_1">
    <p:spTree>
      <p:nvGrpSpPr>
        <p:cNvPr id="1" name="Shape 138"/>
        <p:cNvGrpSpPr/>
        <p:nvPr/>
      </p:nvGrpSpPr>
      <p:grpSpPr>
        <a:xfrm>
          <a:off x="0" y="0"/>
          <a:ext cx="0" cy="0"/>
          <a:chOff x="0" y="0"/>
          <a:chExt cx="0" cy="0"/>
        </a:xfrm>
      </p:grpSpPr>
      <p:pic>
        <p:nvPicPr>
          <p:cNvPr id="139" name="Google Shape;139;p33"/>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140" name="Google Shape;140;p33"/>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141" name="Google Shape;141;p33"/>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
        <p:nvSpPr>
          <p:cNvPr id="142" name="Google Shape;142;p33"/>
          <p:cNvSpPr/>
          <p:nvPr/>
        </p:nvSpPr>
        <p:spPr>
          <a:xfrm>
            <a:off x="2100" y="-125"/>
            <a:ext cx="9144000" cy="1686900"/>
          </a:xfrm>
          <a:prstGeom prst="rect">
            <a:avLst/>
          </a:prstGeom>
          <a:solidFill>
            <a:srgbClr val="1F1F5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 name="Google Shape;143;p33"/>
          <p:cNvSpPr txBox="1">
            <a:spLocks noGrp="1"/>
          </p:cNvSpPr>
          <p:nvPr>
            <p:ph type="title"/>
          </p:nvPr>
        </p:nvSpPr>
        <p:spPr>
          <a:xfrm>
            <a:off x="494617" y="3819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solidFill>
                  <a:srgbClr val="FFFFFF"/>
                </a:solidFill>
                <a:latin typeface="Lato"/>
                <a:ea typeface="Lato"/>
                <a:cs typeface="Lato"/>
                <a:sym typeface="Lato"/>
              </a:defRPr>
            </a:lvl1pPr>
            <a:lvl2pPr lvl="1" algn="l">
              <a:lnSpc>
                <a:spcPct val="100000"/>
              </a:lnSpc>
              <a:spcBef>
                <a:spcPts val="0"/>
              </a:spcBef>
              <a:spcAft>
                <a:spcPts val="0"/>
              </a:spcAft>
              <a:buSzPts val="2800"/>
              <a:buNone/>
              <a:defRPr>
                <a:solidFill>
                  <a:srgbClr val="FFFFFF"/>
                </a:solidFill>
                <a:latin typeface="Lato"/>
                <a:ea typeface="Lato"/>
                <a:cs typeface="Lato"/>
                <a:sym typeface="Lato"/>
              </a:defRPr>
            </a:lvl2pPr>
            <a:lvl3pPr lvl="2" algn="l">
              <a:lnSpc>
                <a:spcPct val="100000"/>
              </a:lnSpc>
              <a:spcBef>
                <a:spcPts val="0"/>
              </a:spcBef>
              <a:spcAft>
                <a:spcPts val="0"/>
              </a:spcAft>
              <a:buSzPts val="2800"/>
              <a:buNone/>
              <a:defRPr>
                <a:solidFill>
                  <a:srgbClr val="FFFFFF"/>
                </a:solidFill>
                <a:latin typeface="Lato"/>
                <a:ea typeface="Lato"/>
                <a:cs typeface="Lato"/>
                <a:sym typeface="Lato"/>
              </a:defRPr>
            </a:lvl3pPr>
            <a:lvl4pPr lvl="3" algn="l">
              <a:lnSpc>
                <a:spcPct val="100000"/>
              </a:lnSpc>
              <a:spcBef>
                <a:spcPts val="0"/>
              </a:spcBef>
              <a:spcAft>
                <a:spcPts val="0"/>
              </a:spcAft>
              <a:buSzPts val="2800"/>
              <a:buNone/>
              <a:defRPr>
                <a:solidFill>
                  <a:srgbClr val="FFFFFF"/>
                </a:solidFill>
                <a:latin typeface="Lato"/>
                <a:ea typeface="Lato"/>
                <a:cs typeface="Lato"/>
                <a:sym typeface="Lato"/>
              </a:defRPr>
            </a:lvl4pPr>
            <a:lvl5pPr lvl="4" algn="l">
              <a:lnSpc>
                <a:spcPct val="100000"/>
              </a:lnSpc>
              <a:spcBef>
                <a:spcPts val="0"/>
              </a:spcBef>
              <a:spcAft>
                <a:spcPts val="0"/>
              </a:spcAft>
              <a:buSzPts val="2800"/>
              <a:buNone/>
              <a:defRPr>
                <a:solidFill>
                  <a:srgbClr val="FFFFFF"/>
                </a:solidFill>
                <a:latin typeface="Lato"/>
                <a:ea typeface="Lato"/>
                <a:cs typeface="Lato"/>
                <a:sym typeface="Lato"/>
              </a:defRPr>
            </a:lvl5pPr>
            <a:lvl6pPr lvl="5" algn="l">
              <a:lnSpc>
                <a:spcPct val="100000"/>
              </a:lnSpc>
              <a:spcBef>
                <a:spcPts val="0"/>
              </a:spcBef>
              <a:spcAft>
                <a:spcPts val="0"/>
              </a:spcAft>
              <a:buSzPts val="2800"/>
              <a:buNone/>
              <a:defRPr>
                <a:solidFill>
                  <a:srgbClr val="FFFFFF"/>
                </a:solidFill>
                <a:latin typeface="Lato"/>
                <a:ea typeface="Lato"/>
                <a:cs typeface="Lato"/>
                <a:sym typeface="Lato"/>
              </a:defRPr>
            </a:lvl6pPr>
            <a:lvl7pPr lvl="6" algn="l">
              <a:lnSpc>
                <a:spcPct val="100000"/>
              </a:lnSpc>
              <a:spcBef>
                <a:spcPts val="0"/>
              </a:spcBef>
              <a:spcAft>
                <a:spcPts val="0"/>
              </a:spcAft>
              <a:buSzPts val="2800"/>
              <a:buNone/>
              <a:defRPr>
                <a:solidFill>
                  <a:srgbClr val="FFFFFF"/>
                </a:solidFill>
                <a:latin typeface="Lato"/>
                <a:ea typeface="Lato"/>
                <a:cs typeface="Lato"/>
                <a:sym typeface="Lato"/>
              </a:defRPr>
            </a:lvl7pPr>
            <a:lvl8pPr lvl="7" algn="l">
              <a:lnSpc>
                <a:spcPct val="100000"/>
              </a:lnSpc>
              <a:spcBef>
                <a:spcPts val="0"/>
              </a:spcBef>
              <a:spcAft>
                <a:spcPts val="0"/>
              </a:spcAft>
              <a:buSzPts val="2800"/>
              <a:buNone/>
              <a:defRPr>
                <a:solidFill>
                  <a:srgbClr val="FFFFFF"/>
                </a:solidFill>
                <a:latin typeface="Lato"/>
                <a:ea typeface="Lato"/>
                <a:cs typeface="Lato"/>
                <a:sym typeface="Lato"/>
              </a:defRPr>
            </a:lvl8pPr>
            <a:lvl9pPr lvl="8" algn="l">
              <a:lnSpc>
                <a:spcPct val="100000"/>
              </a:lnSpc>
              <a:spcBef>
                <a:spcPts val="0"/>
              </a:spcBef>
              <a:spcAft>
                <a:spcPts val="0"/>
              </a:spcAft>
              <a:buSzPts val="2800"/>
              <a:buNone/>
              <a:defRPr>
                <a:solidFill>
                  <a:srgbClr val="FFFFFF"/>
                </a:solidFill>
                <a:latin typeface="Lato"/>
                <a:ea typeface="Lato"/>
                <a:cs typeface="Lato"/>
                <a:sym typeface="Lato"/>
              </a:defRPr>
            </a:lvl9pPr>
          </a:lstStyle>
          <a:p>
            <a:endParaRPr/>
          </a:p>
        </p:txBody>
      </p:sp>
      <p:sp>
        <p:nvSpPr>
          <p:cNvPr id="144" name="Google Shape;144;p33"/>
          <p:cNvSpPr txBox="1">
            <a:spLocks noGrp="1"/>
          </p:cNvSpPr>
          <p:nvPr>
            <p:ph type="subTitle" idx="1"/>
          </p:nvPr>
        </p:nvSpPr>
        <p:spPr>
          <a:xfrm>
            <a:off x="503874" y="939925"/>
            <a:ext cx="3582900" cy="3507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FFFFFF"/>
                </a:solidFill>
              </a:defRPr>
            </a:lvl1pPr>
            <a:lvl2pPr lvl="1" algn="l">
              <a:lnSpc>
                <a:spcPct val="150000"/>
              </a:lnSpc>
              <a:spcBef>
                <a:spcPts val="1600"/>
              </a:spcBef>
              <a:spcAft>
                <a:spcPts val="0"/>
              </a:spcAft>
              <a:buSzPts val="1400"/>
              <a:buNone/>
              <a:defRPr>
                <a:solidFill>
                  <a:srgbClr val="FFFFFF"/>
                </a:solidFill>
              </a:defRPr>
            </a:lvl2pPr>
            <a:lvl3pPr lvl="2" algn="l">
              <a:lnSpc>
                <a:spcPct val="150000"/>
              </a:lnSpc>
              <a:spcBef>
                <a:spcPts val="1600"/>
              </a:spcBef>
              <a:spcAft>
                <a:spcPts val="0"/>
              </a:spcAft>
              <a:buSzPts val="1400"/>
              <a:buNone/>
              <a:defRPr>
                <a:solidFill>
                  <a:srgbClr val="FFFFFF"/>
                </a:solidFill>
              </a:defRPr>
            </a:lvl3pPr>
            <a:lvl4pPr lvl="3" algn="l">
              <a:lnSpc>
                <a:spcPct val="150000"/>
              </a:lnSpc>
              <a:spcBef>
                <a:spcPts val="1600"/>
              </a:spcBef>
              <a:spcAft>
                <a:spcPts val="0"/>
              </a:spcAft>
              <a:buSzPts val="1400"/>
              <a:buNone/>
              <a:defRPr>
                <a:solidFill>
                  <a:srgbClr val="FFFFFF"/>
                </a:solidFill>
              </a:defRPr>
            </a:lvl4pPr>
            <a:lvl5pPr lvl="4" algn="l">
              <a:lnSpc>
                <a:spcPct val="150000"/>
              </a:lnSpc>
              <a:spcBef>
                <a:spcPts val="1600"/>
              </a:spcBef>
              <a:spcAft>
                <a:spcPts val="0"/>
              </a:spcAft>
              <a:buSzPts val="1400"/>
              <a:buNone/>
              <a:defRPr>
                <a:solidFill>
                  <a:srgbClr val="FFFFFF"/>
                </a:solidFill>
              </a:defRPr>
            </a:lvl5pPr>
            <a:lvl6pPr lvl="5" algn="l">
              <a:lnSpc>
                <a:spcPct val="150000"/>
              </a:lnSpc>
              <a:spcBef>
                <a:spcPts val="1600"/>
              </a:spcBef>
              <a:spcAft>
                <a:spcPts val="0"/>
              </a:spcAft>
              <a:buSzPts val="1400"/>
              <a:buNone/>
              <a:defRPr>
                <a:solidFill>
                  <a:srgbClr val="FFFFFF"/>
                </a:solidFill>
              </a:defRPr>
            </a:lvl6pPr>
            <a:lvl7pPr lvl="6" algn="l">
              <a:lnSpc>
                <a:spcPct val="150000"/>
              </a:lnSpc>
              <a:spcBef>
                <a:spcPts val="1600"/>
              </a:spcBef>
              <a:spcAft>
                <a:spcPts val="0"/>
              </a:spcAft>
              <a:buSzPts val="1400"/>
              <a:buNone/>
              <a:defRPr>
                <a:solidFill>
                  <a:srgbClr val="FFFFFF"/>
                </a:solidFill>
              </a:defRPr>
            </a:lvl7pPr>
            <a:lvl8pPr lvl="7" algn="l">
              <a:lnSpc>
                <a:spcPct val="150000"/>
              </a:lnSpc>
              <a:spcBef>
                <a:spcPts val="1600"/>
              </a:spcBef>
              <a:spcAft>
                <a:spcPts val="0"/>
              </a:spcAft>
              <a:buSzPts val="1400"/>
              <a:buNone/>
              <a:defRPr>
                <a:solidFill>
                  <a:srgbClr val="FFFFFF"/>
                </a:solidFill>
              </a:defRPr>
            </a:lvl8pPr>
            <a:lvl9pPr lvl="8" algn="l">
              <a:lnSpc>
                <a:spcPct val="150000"/>
              </a:lnSpc>
              <a:spcBef>
                <a:spcPts val="1600"/>
              </a:spcBef>
              <a:spcAft>
                <a:spcPts val="1600"/>
              </a:spcAft>
              <a:buSzPts val="1400"/>
              <a:buNone/>
              <a:defRPr>
                <a:solidFill>
                  <a:srgbClr val="FFFFFF"/>
                </a:solidFill>
              </a:defRPr>
            </a:lvl9pPr>
          </a:lstStyle>
          <a:p>
            <a:endParaRPr/>
          </a:p>
        </p:txBody>
      </p:sp>
    </p:spTree>
  </p:cSld>
  <p:clrMapOvr>
    <a:masterClrMapping/>
  </p:clrMapOvr>
  <p:extLst>
    <p:ext uri="{DCECCB84-F9BA-43D5-87BE-67443E8EF086}">
      <p15:sldGuideLst xmlns:p15="http://schemas.microsoft.com/office/powerpoint/2012/main">
        <p15:guide id="1" orient="horz" pos="1063">
          <p15:clr>
            <a:srgbClr val="FA7B17"/>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45"/>
        <p:cNvGrpSpPr/>
        <p:nvPr/>
      </p:nvGrpSpPr>
      <p:grpSpPr>
        <a:xfrm>
          <a:off x="0" y="0"/>
          <a:ext cx="0" cy="0"/>
          <a:chOff x="0" y="0"/>
          <a:chExt cx="0" cy="0"/>
        </a:xfrm>
      </p:grpSpPr>
      <p:sp>
        <p:nvSpPr>
          <p:cNvPr id="146" name="Google Shape;146;p34"/>
          <p:cNvSpPr/>
          <p:nvPr/>
        </p:nvSpPr>
        <p:spPr>
          <a:xfrm>
            <a:off x="21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 name="Google Shape;147;p34"/>
          <p:cNvSpPr txBox="1">
            <a:spLocks noGrp="1"/>
          </p:cNvSpPr>
          <p:nvPr>
            <p:ph type="title"/>
          </p:nvPr>
        </p:nvSpPr>
        <p:spPr>
          <a:xfrm>
            <a:off x="265500" y="11569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148" name="Google Shape;148;p34"/>
          <p:cNvSpPr txBox="1">
            <a:spLocks noGrp="1"/>
          </p:cNvSpPr>
          <p:nvPr>
            <p:ph type="subTitle" idx="1"/>
          </p:nvPr>
        </p:nvSpPr>
        <p:spPr>
          <a:xfrm>
            <a:off x="265500" y="27268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rgbClr val="1F1F50"/>
              </a:buClr>
              <a:buSzPts val="2000"/>
              <a:buNone/>
              <a:defRPr sz="2000" b="1">
                <a:solidFill>
                  <a:srgbClr val="1F1F50"/>
                </a:solidFill>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149" name="Google Shape;149;p34"/>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sp>
        <p:nvSpPr>
          <p:cNvPr id="150" name="Google Shape;150;p34"/>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151" name="Google Shape;151;p34"/>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52"/>
        <p:cNvGrpSpPr/>
        <p:nvPr/>
      </p:nvGrpSpPr>
      <p:grpSpPr>
        <a:xfrm>
          <a:off x="0" y="0"/>
          <a:ext cx="0" cy="0"/>
          <a:chOff x="0" y="0"/>
          <a:chExt cx="0" cy="0"/>
        </a:xfrm>
      </p:grpSpPr>
      <p:sp>
        <p:nvSpPr>
          <p:cNvPr id="153" name="Google Shape;153;p35"/>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Clr>
                <a:srgbClr val="1F1F50"/>
              </a:buClr>
              <a:buSzPts val="1800"/>
              <a:buNone/>
              <a:defRPr b="1">
                <a:solidFill>
                  <a:srgbClr val="1F1F50"/>
                </a:solidFill>
              </a:defRPr>
            </a:lvl1pPr>
          </a:lstStyle>
          <a:p>
            <a:endParaRPr/>
          </a:p>
        </p:txBody>
      </p:sp>
      <p:pic>
        <p:nvPicPr>
          <p:cNvPr id="154" name="Google Shape;154;p35"/>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155" name="Google Shape;155;p35"/>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156" name="Google Shape;156;p35"/>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lank - Jodhpur">
  <p:cSld name="CUSTOM_8">
    <p:bg>
      <p:bgPr>
        <a:solidFill>
          <a:srgbClr val="1B2E85"/>
        </a:solidFill>
        <a:effectLst/>
      </p:bgPr>
    </p:bg>
    <p:spTree>
      <p:nvGrpSpPr>
        <p:cNvPr id="1" name="Shape 157"/>
        <p:cNvGrpSpPr/>
        <p:nvPr/>
      </p:nvGrpSpPr>
      <p:grpSpPr>
        <a:xfrm>
          <a:off x="0" y="0"/>
          <a:ext cx="0" cy="0"/>
          <a:chOff x="0" y="0"/>
          <a:chExt cx="0" cy="0"/>
        </a:xfrm>
      </p:grpSpPr>
      <p:sp>
        <p:nvSpPr>
          <p:cNvPr id="158" name="Google Shape;158;p36"/>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1" i="0" u="none" strike="noStrike" cap="none">
                <a:solidFill>
                  <a:srgbClr val="FFFFFF"/>
                </a:solidFill>
                <a:latin typeface="Lato"/>
                <a:ea typeface="Lato"/>
                <a:cs typeface="Lato"/>
                <a:sym typeface="Lato"/>
              </a:rPr>
              <a:t>// </a:t>
            </a:r>
            <a:fld id="{00000000-1234-1234-1234-123412341234}" type="slidenum">
              <a:rPr lang="en" sz="900" b="1" i="0" u="none" strike="noStrike" cap="none">
                <a:solidFill>
                  <a:srgbClr val="FFFFFF"/>
                </a:solidFill>
                <a:latin typeface="Lato"/>
                <a:ea typeface="Lato"/>
                <a:cs typeface="Lato"/>
                <a:sym typeface="Lato"/>
              </a:rPr>
              <a:t>‹#›</a:t>
            </a:fld>
            <a:endParaRPr sz="900" b="1" i="0" u="none" strike="noStrike" cap="none">
              <a:solidFill>
                <a:srgbClr val="FFFFFF"/>
              </a:solidFill>
              <a:latin typeface="Lato"/>
              <a:ea typeface="Lato"/>
              <a:cs typeface="Lato"/>
              <a:sym typeface="Lato"/>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Slide Option 1" type="title">
  <p:cSld name="TITLE">
    <p:bg>
      <p:bgPr>
        <a:blipFill>
          <a:blip r:embed="rId2">
            <a:alphaModFix/>
          </a:blip>
          <a:stretch>
            <a:fillRect/>
          </a:stretch>
        </a:blipFill>
        <a:effectLst/>
      </p:bgPr>
    </p:bg>
    <p:spTree>
      <p:nvGrpSpPr>
        <p:cNvPr id="1" name="Shape 164"/>
        <p:cNvGrpSpPr/>
        <p:nvPr/>
      </p:nvGrpSpPr>
      <p:grpSpPr>
        <a:xfrm>
          <a:off x="0" y="0"/>
          <a:ext cx="0" cy="0"/>
          <a:chOff x="0" y="0"/>
          <a:chExt cx="0" cy="0"/>
        </a:xfrm>
      </p:grpSpPr>
      <p:sp>
        <p:nvSpPr>
          <p:cNvPr id="165" name="Google Shape;165;p13"/>
          <p:cNvSpPr txBox="1">
            <a:spLocks noGrp="1"/>
          </p:cNvSpPr>
          <p:nvPr>
            <p:ph type="title"/>
          </p:nvPr>
        </p:nvSpPr>
        <p:spPr>
          <a:xfrm>
            <a:off x="338275" y="1916925"/>
            <a:ext cx="8649300" cy="827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4800">
                <a:solidFill>
                  <a:srgbClr val="FFFFFF"/>
                </a:solidFill>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66" name="Google Shape;166;p13"/>
          <p:cNvSpPr txBox="1">
            <a:spLocks noGrp="1"/>
          </p:cNvSpPr>
          <p:nvPr>
            <p:ph type="subTitle" idx="1"/>
          </p:nvPr>
        </p:nvSpPr>
        <p:spPr>
          <a:xfrm>
            <a:off x="339712" y="2750625"/>
            <a:ext cx="4559100" cy="3777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FFFFFF"/>
                </a:solidFill>
              </a:defRPr>
            </a:lvl1pPr>
            <a:lvl2pPr lvl="1" algn="l">
              <a:lnSpc>
                <a:spcPct val="150000"/>
              </a:lnSpc>
              <a:spcBef>
                <a:spcPts val="1600"/>
              </a:spcBef>
              <a:spcAft>
                <a:spcPts val="0"/>
              </a:spcAft>
              <a:buSzPts val="1400"/>
              <a:buNone/>
              <a:defRPr/>
            </a:lvl2pPr>
            <a:lvl3pPr lvl="2" algn="l">
              <a:lnSpc>
                <a:spcPct val="150000"/>
              </a:lnSpc>
              <a:spcBef>
                <a:spcPts val="1600"/>
              </a:spcBef>
              <a:spcAft>
                <a:spcPts val="0"/>
              </a:spcAft>
              <a:buSzPts val="1400"/>
              <a:buNone/>
              <a:defRPr/>
            </a:lvl3pPr>
            <a:lvl4pPr lvl="3" algn="l">
              <a:lnSpc>
                <a:spcPct val="150000"/>
              </a:lnSpc>
              <a:spcBef>
                <a:spcPts val="1600"/>
              </a:spcBef>
              <a:spcAft>
                <a:spcPts val="0"/>
              </a:spcAft>
              <a:buSzPts val="1400"/>
              <a:buNone/>
              <a:defRPr/>
            </a:lvl4pPr>
            <a:lvl5pPr lvl="4" algn="l">
              <a:lnSpc>
                <a:spcPct val="150000"/>
              </a:lnSpc>
              <a:spcBef>
                <a:spcPts val="1600"/>
              </a:spcBef>
              <a:spcAft>
                <a:spcPts val="0"/>
              </a:spcAft>
              <a:buSzPts val="1400"/>
              <a:buNone/>
              <a:defRPr/>
            </a:lvl5pPr>
            <a:lvl6pPr lvl="5" algn="l">
              <a:lnSpc>
                <a:spcPct val="150000"/>
              </a:lnSpc>
              <a:spcBef>
                <a:spcPts val="1600"/>
              </a:spcBef>
              <a:spcAft>
                <a:spcPts val="0"/>
              </a:spcAft>
              <a:buSzPts val="1400"/>
              <a:buNone/>
              <a:defRPr/>
            </a:lvl6pPr>
            <a:lvl7pPr lvl="6" algn="l">
              <a:lnSpc>
                <a:spcPct val="150000"/>
              </a:lnSpc>
              <a:spcBef>
                <a:spcPts val="1600"/>
              </a:spcBef>
              <a:spcAft>
                <a:spcPts val="0"/>
              </a:spcAft>
              <a:buSzPts val="1400"/>
              <a:buNone/>
              <a:defRPr/>
            </a:lvl7pPr>
            <a:lvl8pPr lvl="7" algn="l">
              <a:lnSpc>
                <a:spcPct val="150000"/>
              </a:lnSpc>
              <a:spcBef>
                <a:spcPts val="1600"/>
              </a:spcBef>
              <a:spcAft>
                <a:spcPts val="0"/>
              </a:spcAft>
              <a:buSzPts val="1400"/>
              <a:buNone/>
              <a:defRPr/>
            </a:lvl8pPr>
            <a:lvl9pPr lvl="8" algn="l">
              <a:lnSpc>
                <a:spcPct val="150000"/>
              </a:lnSpc>
              <a:spcBef>
                <a:spcPts val="1600"/>
              </a:spcBef>
              <a:spcAft>
                <a:spcPts val="1600"/>
              </a:spcAft>
              <a:buSzPts val="1400"/>
              <a:buNone/>
              <a:defRPr/>
            </a:lvl9pPr>
          </a:lstStyle>
          <a:p>
            <a:endParaRPr/>
          </a:p>
        </p:txBody>
      </p:sp>
      <p:pic>
        <p:nvPicPr>
          <p:cNvPr id="167" name="Google Shape;167;p13"/>
          <p:cNvPicPr preferRelativeResize="0"/>
          <p:nvPr/>
        </p:nvPicPr>
        <p:blipFill rotWithShape="1">
          <a:blip r:embed="rId3">
            <a:alphaModFix/>
          </a:blip>
          <a:srcRect/>
          <a:stretch/>
        </p:blipFill>
        <p:spPr>
          <a:xfrm>
            <a:off x="551438" y="509891"/>
            <a:ext cx="1356876" cy="339219"/>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68"/>
        <p:cNvGrpSpPr/>
        <p:nvPr/>
      </p:nvGrpSpPr>
      <p:grpSpPr>
        <a:xfrm>
          <a:off x="0" y="0"/>
          <a:ext cx="0" cy="0"/>
          <a:chOff x="0" y="0"/>
          <a:chExt cx="0" cy="0"/>
        </a:xfrm>
      </p:grpSpPr>
      <p:sp>
        <p:nvSpPr>
          <p:cNvPr id="169" name="Google Shape;169;p38"/>
          <p:cNvSpPr txBox="1">
            <a:spLocks noGrp="1"/>
          </p:cNvSpPr>
          <p:nvPr>
            <p:ph type="title"/>
          </p:nvPr>
        </p:nvSpPr>
        <p:spPr>
          <a:xfrm>
            <a:off x="494617" y="2295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sp>
        <p:nvSpPr>
          <p:cNvPr id="170" name="Google Shape;170;p38"/>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171" name="Google Shape;171;p38"/>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pic>
        <p:nvPicPr>
          <p:cNvPr id="172" name="Google Shape;172;p38"/>
          <p:cNvPicPr preferRelativeResize="0"/>
          <p:nvPr/>
        </p:nvPicPr>
        <p:blipFill rotWithShape="1">
          <a:blip r:embed="rId2">
            <a:alphaModFix/>
          </a:blip>
          <a:srcRect/>
          <a:stretch/>
        </p:blipFill>
        <p:spPr>
          <a:xfrm>
            <a:off x="756" y="4938457"/>
            <a:ext cx="9143242" cy="201151"/>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Final Slide with Message">
  <p:cSld name="TITLE_1">
    <p:bg>
      <p:bgPr>
        <a:blipFill>
          <a:blip r:embed="rId2">
            <a:alphaModFix/>
          </a:blip>
          <a:stretch>
            <a:fillRect/>
          </a:stretch>
        </a:blipFill>
        <a:effectLst/>
      </p:bgPr>
    </p:bg>
    <p:spTree>
      <p:nvGrpSpPr>
        <p:cNvPr id="1" name="Shape 173"/>
        <p:cNvGrpSpPr/>
        <p:nvPr/>
      </p:nvGrpSpPr>
      <p:grpSpPr>
        <a:xfrm>
          <a:off x="0" y="0"/>
          <a:ext cx="0" cy="0"/>
          <a:chOff x="0" y="0"/>
          <a:chExt cx="0" cy="0"/>
        </a:xfrm>
      </p:grpSpPr>
      <p:sp>
        <p:nvSpPr>
          <p:cNvPr id="174" name="Google Shape;174;p39"/>
          <p:cNvSpPr txBox="1">
            <a:spLocks noGrp="1"/>
          </p:cNvSpPr>
          <p:nvPr>
            <p:ph type="title"/>
          </p:nvPr>
        </p:nvSpPr>
        <p:spPr>
          <a:xfrm>
            <a:off x="338275" y="2602725"/>
            <a:ext cx="8649300" cy="827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600" b="1">
                <a:solidFill>
                  <a:srgbClr val="FFFFFF"/>
                </a:solidFill>
                <a:latin typeface="Lato"/>
                <a:ea typeface="Lato"/>
                <a:cs typeface="Lato"/>
                <a:sym typeface="Lato"/>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Final Slide with Message + Signature">
  <p:cSld name="TITLE_1_1">
    <p:bg>
      <p:bgPr>
        <a:blipFill>
          <a:blip r:embed="rId2">
            <a:alphaModFix/>
          </a:blip>
          <a:stretch>
            <a:fillRect/>
          </a:stretch>
        </a:blipFill>
        <a:effectLst/>
      </p:bgPr>
    </p:bg>
    <p:spTree>
      <p:nvGrpSpPr>
        <p:cNvPr id="1" name="Shape 175"/>
        <p:cNvGrpSpPr/>
        <p:nvPr/>
      </p:nvGrpSpPr>
      <p:grpSpPr>
        <a:xfrm>
          <a:off x="0" y="0"/>
          <a:ext cx="0" cy="0"/>
          <a:chOff x="0" y="0"/>
          <a:chExt cx="0" cy="0"/>
        </a:xfrm>
      </p:grpSpPr>
      <p:sp>
        <p:nvSpPr>
          <p:cNvPr id="176" name="Google Shape;176;p40"/>
          <p:cNvSpPr txBox="1">
            <a:spLocks noGrp="1"/>
          </p:cNvSpPr>
          <p:nvPr>
            <p:ph type="title"/>
          </p:nvPr>
        </p:nvSpPr>
        <p:spPr>
          <a:xfrm>
            <a:off x="338275" y="2602725"/>
            <a:ext cx="8649300" cy="827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600" b="1">
                <a:solidFill>
                  <a:srgbClr val="FFFFFF"/>
                </a:solidFill>
                <a:latin typeface="Lato"/>
                <a:ea typeface="Lato"/>
                <a:cs typeface="Lato"/>
                <a:sym typeface="Lato"/>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77" name="Google Shape;177;p40"/>
          <p:cNvSpPr txBox="1">
            <a:spLocks noGrp="1"/>
          </p:cNvSpPr>
          <p:nvPr>
            <p:ph type="subTitle" idx="1"/>
          </p:nvPr>
        </p:nvSpPr>
        <p:spPr>
          <a:xfrm>
            <a:off x="349777" y="3284025"/>
            <a:ext cx="4559100" cy="3777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FFFFFF"/>
                </a:solidFill>
              </a:defRPr>
            </a:lvl1pPr>
            <a:lvl2pPr lvl="1" algn="l">
              <a:lnSpc>
                <a:spcPct val="150000"/>
              </a:lnSpc>
              <a:spcBef>
                <a:spcPts val="1600"/>
              </a:spcBef>
              <a:spcAft>
                <a:spcPts val="0"/>
              </a:spcAft>
              <a:buSzPts val="1400"/>
              <a:buNone/>
              <a:defRPr/>
            </a:lvl2pPr>
            <a:lvl3pPr lvl="2" algn="l">
              <a:lnSpc>
                <a:spcPct val="150000"/>
              </a:lnSpc>
              <a:spcBef>
                <a:spcPts val="1600"/>
              </a:spcBef>
              <a:spcAft>
                <a:spcPts val="0"/>
              </a:spcAft>
              <a:buSzPts val="1400"/>
              <a:buNone/>
              <a:defRPr/>
            </a:lvl3pPr>
            <a:lvl4pPr lvl="3" algn="l">
              <a:lnSpc>
                <a:spcPct val="150000"/>
              </a:lnSpc>
              <a:spcBef>
                <a:spcPts val="1600"/>
              </a:spcBef>
              <a:spcAft>
                <a:spcPts val="0"/>
              </a:spcAft>
              <a:buSzPts val="1400"/>
              <a:buNone/>
              <a:defRPr/>
            </a:lvl4pPr>
            <a:lvl5pPr lvl="4" algn="l">
              <a:lnSpc>
                <a:spcPct val="150000"/>
              </a:lnSpc>
              <a:spcBef>
                <a:spcPts val="1600"/>
              </a:spcBef>
              <a:spcAft>
                <a:spcPts val="0"/>
              </a:spcAft>
              <a:buSzPts val="1400"/>
              <a:buNone/>
              <a:defRPr/>
            </a:lvl5pPr>
            <a:lvl6pPr lvl="5" algn="l">
              <a:lnSpc>
                <a:spcPct val="150000"/>
              </a:lnSpc>
              <a:spcBef>
                <a:spcPts val="1600"/>
              </a:spcBef>
              <a:spcAft>
                <a:spcPts val="0"/>
              </a:spcAft>
              <a:buSzPts val="1400"/>
              <a:buNone/>
              <a:defRPr/>
            </a:lvl6pPr>
            <a:lvl7pPr lvl="6" algn="l">
              <a:lnSpc>
                <a:spcPct val="150000"/>
              </a:lnSpc>
              <a:spcBef>
                <a:spcPts val="1600"/>
              </a:spcBef>
              <a:spcAft>
                <a:spcPts val="0"/>
              </a:spcAft>
              <a:buSzPts val="1400"/>
              <a:buNone/>
              <a:defRPr/>
            </a:lvl7pPr>
            <a:lvl8pPr lvl="7" algn="l">
              <a:lnSpc>
                <a:spcPct val="150000"/>
              </a:lnSpc>
              <a:spcBef>
                <a:spcPts val="1600"/>
              </a:spcBef>
              <a:spcAft>
                <a:spcPts val="0"/>
              </a:spcAft>
              <a:buSzPts val="1400"/>
              <a:buNone/>
              <a:defRPr/>
            </a:lvl8pPr>
            <a:lvl9pPr lvl="8" algn="l">
              <a:lnSpc>
                <a:spcPct val="150000"/>
              </a:lnSpc>
              <a:spcBef>
                <a:spcPts val="1600"/>
              </a:spcBef>
              <a:spcAft>
                <a:spcPts val="1600"/>
              </a:spcAft>
              <a:buSzPts val="1400"/>
              <a:buNone/>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Final Static Logo">
  <p:cSld name="TITLE_1_1_1">
    <p:bg>
      <p:bgPr>
        <a:blipFill>
          <a:blip r:embed="rId2">
            <a:alphaModFix/>
          </a:blip>
          <a:stretch>
            <a:fillRect/>
          </a:stretch>
        </a:blipFill>
        <a:effectLst/>
      </p:bgPr>
    </p:bg>
    <p:spTree>
      <p:nvGrpSpPr>
        <p:cNvPr id="1" name="Shape 178"/>
        <p:cNvGrpSpPr/>
        <p:nvPr/>
      </p:nvGrpSpPr>
      <p:grpSpPr>
        <a:xfrm>
          <a:off x="0" y="0"/>
          <a:ext cx="0" cy="0"/>
          <a:chOff x="0" y="0"/>
          <a:chExt cx="0" cy="0"/>
        </a:xfrm>
      </p:grpSpPr>
      <p:pic>
        <p:nvPicPr>
          <p:cNvPr id="179" name="Google Shape;179;p41"/>
          <p:cNvPicPr preferRelativeResize="0"/>
          <p:nvPr/>
        </p:nvPicPr>
        <p:blipFill rotWithShape="1">
          <a:blip r:embed="rId3">
            <a:alphaModFix/>
          </a:blip>
          <a:srcRect/>
          <a:stretch/>
        </p:blipFill>
        <p:spPr>
          <a:xfrm>
            <a:off x="3619500" y="2095500"/>
            <a:ext cx="1905000" cy="476250"/>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Image Left - Text Right">
  <p:cSld name="CUSTOM">
    <p:spTree>
      <p:nvGrpSpPr>
        <p:cNvPr id="1" name="Shape 180"/>
        <p:cNvGrpSpPr/>
        <p:nvPr/>
      </p:nvGrpSpPr>
      <p:grpSpPr>
        <a:xfrm>
          <a:off x="0" y="0"/>
          <a:ext cx="0" cy="0"/>
          <a:chOff x="0" y="0"/>
          <a:chExt cx="0" cy="0"/>
        </a:xfrm>
      </p:grpSpPr>
      <p:sp>
        <p:nvSpPr>
          <p:cNvPr id="181" name="Google Shape;181;p42"/>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182" name="Google Shape;182;p42"/>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
        <p:nvSpPr>
          <p:cNvPr id="183" name="Google Shape;183;p42"/>
          <p:cNvSpPr txBox="1">
            <a:spLocks noGrp="1"/>
          </p:cNvSpPr>
          <p:nvPr>
            <p:ph type="title"/>
          </p:nvPr>
        </p:nvSpPr>
        <p:spPr>
          <a:xfrm>
            <a:off x="3720884" y="229550"/>
            <a:ext cx="52836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sp>
        <p:nvSpPr>
          <p:cNvPr id="184" name="Google Shape;184;p42"/>
          <p:cNvSpPr txBox="1">
            <a:spLocks noGrp="1"/>
          </p:cNvSpPr>
          <p:nvPr>
            <p:ph type="subTitle" idx="1"/>
          </p:nvPr>
        </p:nvSpPr>
        <p:spPr>
          <a:xfrm>
            <a:off x="3730147" y="787525"/>
            <a:ext cx="4151100" cy="3507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1F1F50"/>
                </a:solidFill>
              </a:defRPr>
            </a:lvl1pPr>
            <a:lvl2pPr lvl="1" algn="l">
              <a:lnSpc>
                <a:spcPct val="150000"/>
              </a:lnSpc>
              <a:spcBef>
                <a:spcPts val="1600"/>
              </a:spcBef>
              <a:spcAft>
                <a:spcPts val="0"/>
              </a:spcAft>
              <a:buSzPts val="1400"/>
              <a:buNone/>
              <a:defRPr/>
            </a:lvl2pPr>
            <a:lvl3pPr lvl="2" algn="l">
              <a:lnSpc>
                <a:spcPct val="150000"/>
              </a:lnSpc>
              <a:spcBef>
                <a:spcPts val="1600"/>
              </a:spcBef>
              <a:spcAft>
                <a:spcPts val="0"/>
              </a:spcAft>
              <a:buSzPts val="1400"/>
              <a:buNone/>
              <a:defRPr/>
            </a:lvl3pPr>
            <a:lvl4pPr lvl="3" algn="l">
              <a:lnSpc>
                <a:spcPct val="150000"/>
              </a:lnSpc>
              <a:spcBef>
                <a:spcPts val="1600"/>
              </a:spcBef>
              <a:spcAft>
                <a:spcPts val="0"/>
              </a:spcAft>
              <a:buSzPts val="1400"/>
              <a:buNone/>
              <a:defRPr/>
            </a:lvl4pPr>
            <a:lvl5pPr lvl="4" algn="l">
              <a:lnSpc>
                <a:spcPct val="150000"/>
              </a:lnSpc>
              <a:spcBef>
                <a:spcPts val="1600"/>
              </a:spcBef>
              <a:spcAft>
                <a:spcPts val="0"/>
              </a:spcAft>
              <a:buSzPts val="1400"/>
              <a:buNone/>
              <a:defRPr/>
            </a:lvl5pPr>
            <a:lvl6pPr lvl="5" algn="l">
              <a:lnSpc>
                <a:spcPct val="150000"/>
              </a:lnSpc>
              <a:spcBef>
                <a:spcPts val="1600"/>
              </a:spcBef>
              <a:spcAft>
                <a:spcPts val="0"/>
              </a:spcAft>
              <a:buSzPts val="1400"/>
              <a:buNone/>
              <a:defRPr/>
            </a:lvl6pPr>
            <a:lvl7pPr lvl="6" algn="l">
              <a:lnSpc>
                <a:spcPct val="150000"/>
              </a:lnSpc>
              <a:spcBef>
                <a:spcPts val="1600"/>
              </a:spcBef>
              <a:spcAft>
                <a:spcPts val="0"/>
              </a:spcAft>
              <a:buSzPts val="1400"/>
              <a:buNone/>
              <a:defRPr/>
            </a:lvl7pPr>
            <a:lvl8pPr lvl="7" algn="l">
              <a:lnSpc>
                <a:spcPct val="150000"/>
              </a:lnSpc>
              <a:spcBef>
                <a:spcPts val="1600"/>
              </a:spcBef>
              <a:spcAft>
                <a:spcPts val="0"/>
              </a:spcAft>
              <a:buSzPts val="1400"/>
              <a:buNone/>
              <a:defRPr/>
            </a:lvl8pPr>
            <a:lvl9pPr lvl="8" algn="l">
              <a:lnSpc>
                <a:spcPct val="150000"/>
              </a:lnSpc>
              <a:spcBef>
                <a:spcPts val="1600"/>
              </a:spcBef>
              <a:spcAft>
                <a:spcPts val="1600"/>
              </a:spcAft>
              <a:buSzPts val="1400"/>
              <a:buNone/>
              <a:defRPr/>
            </a:lvl9pPr>
          </a:lstStyle>
          <a:p>
            <a:endParaRPr/>
          </a:p>
        </p:txBody>
      </p:sp>
      <p:sp>
        <p:nvSpPr>
          <p:cNvPr id="185" name="Google Shape;185;p42"/>
          <p:cNvSpPr txBox="1">
            <a:spLocks noGrp="1"/>
          </p:cNvSpPr>
          <p:nvPr>
            <p:ph type="body" idx="2"/>
          </p:nvPr>
        </p:nvSpPr>
        <p:spPr>
          <a:xfrm>
            <a:off x="3739151" y="1303850"/>
            <a:ext cx="5161500" cy="33945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pic>
        <p:nvPicPr>
          <p:cNvPr id="186" name="Google Shape;186;p42"/>
          <p:cNvPicPr preferRelativeResize="0"/>
          <p:nvPr/>
        </p:nvPicPr>
        <p:blipFill rotWithShape="1">
          <a:blip r:embed="rId2">
            <a:alphaModFix/>
          </a:blip>
          <a:srcRect/>
          <a:stretch/>
        </p:blipFill>
        <p:spPr>
          <a:xfrm>
            <a:off x="756" y="4938457"/>
            <a:ext cx="9143242" cy="201151"/>
          </a:xfrm>
          <a:prstGeom prst="rect">
            <a:avLst/>
          </a:prstGeom>
          <a:noFill/>
          <a:ln>
            <a:noFill/>
          </a:ln>
        </p:spPr>
      </p:pic>
    </p:spTree>
  </p:cSld>
  <p:clrMapOvr>
    <a:masterClrMapping/>
  </p:clrMapOvr>
  <p:extLst>
    <p:ext uri="{DCECCB84-F9BA-43D5-87BE-67443E8EF086}">
      <p15:sldGuideLst xmlns:p15="http://schemas.microsoft.com/office/powerpoint/2012/main">
        <p15:guide id="1" pos="2269">
          <p15:clr>
            <a:srgbClr val="FA7B17"/>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Final Slide with Message">
  <p:cSld name="TITLE_1">
    <p:bg>
      <p:bgPr>
        <a:solidFill>
          <a:srgbClr val="1F1F50"/>
        </a:solidFill>
        <a:effectLst/>
      </p:bgPr>
    </p:bg>
    <p:spTree>
      <p:nvGrpSpPr>
        <p:cNvPr id="1" name="Shape 18"/>
        <p:cNvGrpSpPr/>
        <p:nvPr/>
      </p:nvGrpSpPr>
      <p:grpSpPr>
        <a:xfrm>
          <a:off x="0" y="0"/>
          <a:ext cx="0" cy="0"/>
          <a:chOff x="0" y="0"/>
          <a:chExt cx="0" cy="0"/>
        </a:xfrm>
      </p:grpSpPr>
      <p:sp>
        <p:nvSpPr>
          <p:cNvPr id="19" name="Google Shape;19;p15"/>
          <p:cNvSpPr txBox="1">
            <a:spLocks noGrp="1"/>
          </p:cNvSpPr>
          <p:nvPr>
            <p:ph type="title"/>
          </p:nvPr>
        </p:nvSpPr>
        <p:spPr>
          <a:xfrm>
            <a:off x="338275" y="2602725"/>
            <a:ext cx="8649300" cy="827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600" b="1">
                <a:solidFill>
                  <a:srgbClr val="FFFFFF"/>
                </a:solidFill>
                <a:latin typeface="Lato"/>
                <a:ea typeface="Lato"/>
                <a:cs typeface="Lato"/>
                <a:sym typeface="Lato"/>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Image Right - Text Left">
  <p:cSld name="CUSTOM_11">
    <p:spTree>
      <p:nvGrpSpPr>
        <p:cNvPr id="1" name="Shape 187"/>
        <p:cNvGrpSpPr/>
        <p:nvPr/>
      </p:nvGrpSpPr>
      <p:grpSpPr>
        <a:xfrm>
          <a:off x="0" y="0"/>
          <a:ext cx="0" cy="0"/>
          <a:chOff x="0" y="0"/>
          <a:chExt cx="0" cy="0"/>
        </a:xfrm>
      </p:grpSpPr>
      <p:sp>
        <p:nvSpPr>
          <p:cNvPr id="188" name="Google Shape;188;p43"/>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189" name="Google Shape;189;p43"/>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
        <p:nvSpPr>
          <p:cNvPr id="190" name="Google Shape;190;p43"/>
          <p:cNvSpPr txBox="1">
            <a:spLocks noGrp="1"/>
          </p:cNvSpPr>
          <p:nvPr>
            <p:ph type="title"/>
          </p:nvPr>
        </p:nvSpPr>
        <p:spPr>
          <a:xfrm>
            <a:off x="494625" y="229550"/>
            <a:ext cx="4900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sp>
        <p:nvSpPr>
          <p:cNvPr id="191" name="Google Shape;191;p43"/>
          <p:cNvSpPr txBox="1">
            <a:spLocks noGrp="1"/>
          </p:cNvSpPr>
          <p:nvPr>
            <p:ph type="subTitle" idx="1"/>
          </p:nvPr>
        </p:nvSpPr>
        <p:spPr>
          <a:xfrm>
            <a:off x="503875" y="787525"/>
            <a:ext cx="4891200" cy="3507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1F1F50"/>
                </a:solidFill>
              </a:defRPr>
            </a:lvl1pPr>
            <a:lvl2pPr lvl="1" algn="l">
              <a:lnSpc>
                <a:spcPct val="150000"/>
              </a:lnSpc>
              <a:spcBef>
                <a:spcPts val="1600"/>
              </a:spcBef>
              <a:spcAft>
                <a:spcPts val="0"/>
              </a:spcAft>
              <a:buSzPts val="1400"/>
              <a:buNone/>
              <a:defRPr/>
            </a:lvl2pPr>
            <a:lvl3pPr lvl="2" algn="l">
              <a:lnSpc>
                <a:spcPct val="150000"/>
              </a:lnSpc>
              <a:spcBef>
                <a:spcPts val="1600"/>
              </a:spcBef>
              <a:spcAft>
                <a:spcPts val="0"/>
              </a:spcAft>
              <a:buSzPts val="1400"/>
              <a:buNone/>
              <a:defRPr/>
            </a:lvl3pPr>
            <a:lvl4pPr lvl="3" algn="l">
              <a:lnSpc>
                <a:spcPct val="150000"/>
              </a:lnSpc>
              <a:spcBef>
                <a:spcPts val="1600"/>
              </a:spcBef>
              <a:spcAft>
                <a:spcPts val="0"/>
              </a:spcAft>
              <a:buSzPts val="1400"/>
              <a:buNone/>
              <a:defRPr/>
            </a:lvl4pPr>
            <a:lvl5pPr lvl="4" algn="l">
              <a:lnSpc>
                <a:spcPct val="150000"/>
              </a:lnSpc>
              <a:spcBef>
                <a:spcPts val="1600"/>
              </a:spcBef>
              <a:spcAft>
                <a:spcPts val="0"/>
              </a:spcAft>
              <a:buSzPts val="1400"/>
              <a:buNone/>
              <a:defRPr/>
            </a:lvl5pPr>
            <a:lvl6pPr lvl="5" algn="l">
              <a:lnSpc>
                <a:spcPct val="150000"/>
              </a:lnSpc>
              <a:spcBef>
                <a:spcPts val="1600"/>
              </a:spcBef>
              <a:spcAft>
                <a:spcPts val="0"/>
              </a:spcAft>
              <a:buSzPts val="1400"/>
              <a:buNone/>
              <a:defRPr/>
            </a:lvl6pPr>
            <a:lvl7pPr lvl="6" algn="l">
              <a:lnSpc>
                <a:spcPct val="150000"/>
              </a:lnSpc>
              <a:spcBef>
                <a:spcPts val="1600"/>
              </a:spcBef>
              <a:spcAft>
                <a:spcPts val="0"/>
              </a:spcAft>
              <a:buSzPts val="1400"/>
              <a:buNone/>
              <a:defRPr/>
            </a:lvl7pPr>
            <a:lvl8pPr lvl="7" algn="l">
              <a:lnSpc>
                <a:spcPct val="150000"/>
              </a:lnSpc>
              <a:spcBef>
                <a:spcPts val="1600"/>
              </a:spcBef>
              <a:spcAft>
                <a:spcPts val="0"/>
              </a:spcAft>
              <a:buSzPts val="1400"/>
              <a:buNone/>
              <a:defRPr/>
            </a:lvl8pPr>
            <a:lvl9pPr lvl="8" algn="l">
              <a:lnSpc>
                <a:spcPct val="150000"/>
              </a:lnSpc>
              <a:spcBef>
                <a:spcPts val="1600"/>
              </a:spcBef>
              <a:spcAft>
                <a:spcPts val="1600"/>
              </a:spcAft>
              <a:buSzPts val="1400"/>
              <a:buNone/>
              <a:defRPr/>
            </a:lvl9pPr>
          </a:lstStyle>
          <a:p>
            <a:endParaRPr/>
          </a:p>
        </p:txBody>
      </p:sp>
      <p:sp>
        <p:nvSpPr>
          <p:cNvPr id="192" name="Google Shape;192;p43"/>
          <p:cNvSpPr txBox="1">
            <a:spLocks noGrp="1"/>
          </p:cNvSpPr>
          <p:nvPr>
            <p:ph type="body" idx="2"/>
          </p:nvPr>
        </p:nvSpPr>
        <p:spPr>
          <a:xfrm>
            <a:off x="512875" y="1456250"/>
            <a:ext cx="4831800" cy="33945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pic>
        <p:nvPicPr>
          <p:cNvPr id="193" name="Google Shape;193;p43"/>
          <p:cNvPicPr preferRelativeResize="0"/>
          <p:nvPr/>
        </p:nvPicPr>
        <p:blipFill rotWithShape="1">
          <a:blip r:embed="rId2">
            <a:alphaModFix/>
          </a:blip>
          <a:srcRect/>
          <a:stretch/>
        </p:blipFill>
        <p:spPr>
          <a:xfrm>
            <a:off x="756" y="4949090"/>
            <a:ext cx="9143242" cy="201151"/>
          </a:xfrm>
          <a:prstGeom prst="rect">
            <a:avLst/>
          </a:prstGeom>
          <a:noFill/>
          <a:ln>
            <a:noFill/>
          </a:ln>
        </p:spPr>
      </p:pic>
    </p:spTree>
  </p:cSld>
  <p:clrMapOvr>
    <a:masterClrMapping/>
  </p:clrMapOvr>
  <p:extLst>
    <p:ext uri="{DCECCB84-F9BA-43D5-87BE-67443E8EF086}">
      <p15:sldGuideLst xmlns:p15="http://schemas.microsoft.com/office/powerpoint/2012/main">
        <p15:guide id="1" pos="3491">
          <p15:clr>
            <a:srgbClr val="FA7B17"/>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2 Columns">
  <p:cSld name="CUSTOM_1">
    <p:spTree>
      <p:nvGrpSpPr>
        <p:cNvPr id="1" name="Shape 194"/>
        <p:cNvGrpSpPr/>
        <p:nvPr/>
      </p:nvGrpSpPr>
      <p:grpSpPr>
        <a:xfrm>
          <a:off x="0" y="0"/>
          <a:ext cx="0" cy="0"/>
          <a:chOff x="0" y="0"/>
          <a:chExt cx="0" cy="0"/>
        </a:xfrm>
      </p:grpSpPr>
      <p:sp>
        <p:nvSpPr>
          <p:cNvPr id="195" name="Google Shape;195;p44"/>
          <p:cNvSpPr txBox="1">
            <a:spLocks noGrp="1"/>
          </p:cNvSpPr>
          <p:nvPr>
            <p:ph type="title"/>
          </p:nvPr>
        </p:nvSpPr>
        <p:spPr>
          <a:xfrm>
            <a:off x="494617" y="2295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sp>
        <p:nvSpPr>
          <p:cNvPr id="196" name="Google Shape;196;p44"/>
          <p:cNvSpPr txBox="1">
            <a:spLocks noGrp="1"/>
          </p:cNvSpPr>
          <p:nvPr>
            <p:ph type="subTitle" idx="1"/>
          </p:nvPr>
        </p:nvSpPr>
        <p:spPr>
          <a:xfrm>
            <a:off x="491800" y="1128750"/>
            <a:ext cx="3553200" cy="4428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1F1F50"/>
                </a:solidFill>
              </a:defRPr>
            </a:lvl1pPr>
            <a:lvl2pPr lvl="1" algn="l">
              <a:lnSpc>
                <a:spcPct val="150000"/>
              </a:lnSpc>
              <a:spcBef>
                <a:spcPts val="1600"/>
              </a:spcBef>
              <a:spcAft>
                <a:spcPts val="0"/>
              </a:spcAft>
              <a:buSzPts val="1400"/>
              <a:buNone/>
              <a:defRPr>
                <a:solidFill>
                  <a:srgbClr val="1F1F50"/>
                </a:solidFill>
              </a:defRPr>
            </a:lvl2pPr>
            <a:lvl3pPr lvl="2" algn="l">
              <a:lnSpc>
                <a:spcPct val="150000"/>
              </a:lnSpc>
              <a:spcBef>
                <a:spcPts val="1600"/>
              </a:spcBef>
              <a:spcAft>
                <a:spcPts val="0"/>
              </a:spcAft>
              <a:buSzPts val="1400"/>
              <a:buNone/>
              <a:defRPr>
                <a:solidFill>
                  <a:srgbClr val="1F1F50"/>
                </a:solidFill>
              </a:defRPr>
            </a:lvl3pPr>
            <a:lvl4pPr lvl="3" algn="l">
              <a:lnSpc>
                <a:spcPct val="150000"/>
              </a:lnSpc>
              <a:spcBef>
                <a:spcPts val="1600"/>
              </a:spcBef>
              <a:spcAft>
                <a:spcPts val="0"/>
              </a:spcAft>
              <a:buSzPts val="1400"/>
              <a:buNone/>
              <a:defRPr>
                <a:solidFill>
                  <a:srgbClr val="1F1F50"/>
                </a:solidFill>
              </a:defRPr>
            </a:lvl4pPr>
            <a:lvl5pPr lvl="4" algn="l">
              <a:lnSpc>
                <a:spcPct val="150000"/>
              </a:lnSpc>
              <a:spcBef>
                <a:spcPts val="1600"/>
              </a:spcBef>
              <a:spcAft>
                <a:spcPts val="0"/>
              </a:spcAft>
              <a:buSzPts val="1400"/>
              <a:buNone/>
              <a:defRPr>
                <a:solidFill>
                  <a:srgbClr val="1F1F50"/>
                </a:solidFill>
              </a:defRPr>
            </a:lvl5pPr>
            <a:lvl6pPr lvl="5" algn="l">
              <a:lnSpc>
                <a:spcPct val="150000"/>
              </a:lnSpc>
              <a:spcBef>
                <a:spcPts val="1600"/>
              </a:spcBef>
              <a:spcAft>
                <a:spcPts val="0"/>
              </a:spcAft>
              <a:buSzPts val="1400"/>
              <a:buNone/>
              <a:defRPr>
                <a:solidFill>
                  <a:srgbClr val="1F1F50"/>
                </a:solidFill>
              </a:defRPr>
            </a:lvl6pPr>
            <a:lvl7pPr lvl="6" algn="l">
              <a:lnSpc>
                <a:spcPct val="150000"/>
              </a:lnSpc>
              <a:spcBef>
                <a:spcPts val="1600"/>
              </a:spcBef>
              <a:spcAft>
                <a:spcPts val="0"/>
              </a:spcAft>
              <a:buSzPts val="1400"/>
              <a:buNone/>
              <a:defRPr>
                <a:solidFill>
                  <a:srgbClr val="1F1F50"/>
                </a:solidFill>
              </a:defRPr>
            </a:lvl7pPr>
            <a:lvl8pPr lvl="7" algn="l">
              <a:lnSpc>
                <a:spcPct val="150000"/>
              </a:lnSpc>
              <a:spcBef>
                <a:spcPts val="1600"/>
              </a:spcBef>
              <a:spcAft>
                <a:spcPts val="0"/>
              </a:spcAft>
              <a:buSzPts val="1400"/>
              <a:buNone/>
              <a:defRPr>
                <a:solidFill>
                  <a:srgbClr val="1F1F50"/>
                </a:solidFill>
              </a:defRPr>
            </a:lvl8pPr>
            <a:lvl9pPr lvl="8" algn="l">
              <a:lnSpc>
                <a:spcPct val="150000"/>
              </a:lnSpc>
              <a:spcBef>
                <a:spcPts val="1600"/>
              </a:spcBef>
              <a:spcAft>
                <a:spcPts val="1600"/>
              </a:spcAft>
              <a:buSzPts val="1400"/>
              <a:buNone/>
              <a:defRPr>
                <a:solidFill>
                  <a:srgbClr val="1F1F50"/>
                </a:solidFill>
              </a:defRPr>
            </a:lvl9pPr>
          </a:lstStyle>
          <a:p>
            <a:endParaRPr/>
          </a:p>
        </p:txBody>
      </p:sp>
      <p:pic>
        <p:nvPicPr>
          <p:cNvPr id="197" name="Google Shape;197;p44"/>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198" name="Google Shape;198;p44"/>
          <p:cNvSpPr txBox="1">
            <a:spLocks noGrp="1"/>
          </p:cNvSpPr>
          <p:nvPr>
            <p:ph type="body" idx="2"/>
          </p:nvPr>
        </p:nvSpPr>
        <p:spPr>
          <a:xfrm>
            <a:off x="497525" y="1679525"/>
            <a:ext cx="3714000" cy="30411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sp>
        <p:nvSpPr>
          <p:cNvPr id="199" name="Google Shape;199;p44"/>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200" name="Google Shape;200;p44"/>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
        <p:nvSpPr>
          <p:cNvPr id="201" name="Google Shape;201;p44"/>
          <p:cNvSpPr txBox="1">
            <a:spLocks noGrp="1"/>
          </p:cNvSpPr>
          <p:nvPr>
            <p:ph type="subTitle" idx="3"/>
          </p:nvPr>
        </p:nvSpPr>
        <p:spPr>
          <a:xfrm>
            <a:off x="4861650" y="1128750"/>
            <a:ext cx="3553200" cy="4428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1F1F50"/>
                </a:solidFill>
              </a:defRPr>
            </a:lvl1pPr>
            <a:lvl2pPr lvl="1" algn="l">
              <a:lnSpc>
                <a:spcPct val="150000"/>
              </a:lnSpc>
              <a:spcBef>
                <a:spcPts val="1600"/>
              </a:spcBef>
              <a:spcAft>
                <a:spcPts val="0"/>
              </a:spcAft>
              <a:buSzPts val="1400"/>
              <a:buNone/>
              <a:defRPr>
                <a:solidFill>
                  <a:srgbClr val="1F1F50"/>
                </a:solidFill>
              </a:defRPr>
            </a:lvl2pPr>
            <a:lvl3pPr lvl="2" algn="l">
              <a:lnSpc>
                <a:spcPct val="150000"/>
              </a:lnSpc>
              <a:spcBef>
                <a:spcPts val="1600"/>
              </a:spcBef>
              <a:spcAft>
                <a:spcPts val="0"/>
              </a:spcAft>
              <a:buSzPts val="1400"/>
              <a:buNone/>
              <a:defRPr>
                <a:solidFill>
                  <a:srgbClr val="1F1F50"/>
                </a:solidFill>
              </a:defRPr>
            </a:lvl3pPr>
            <a:lvl4pPr lvl="3" algn="l">
              <a:lnSpc>
                <a:spcPct val="150000"/>
              </a:lnSpc>
              <a:spcBef>
                <a:spcPts val="1600"/>
              </a:spcBef>
              <a:spcAft>
                <a:spcPts val="0"/>
              </a:spcAft>
              <a:buSzPts val="1400"/>
              <a:buNone/>
              <a:defRPr>
                <a:solidFill>
                  <a:srgbClr val="1F1F50"/>
                </a:solidFill>
              </a:defRPr>
            </a:lvl4pPr>
            <a:lvl5pPr lvl="4" algn="l">
              <a:lnSpc>
                <a:spcPct val="150000"/>
              </a:lnSpc>
              <a:spcBef>
                <a:spcPts val="1600"/>
              </a:spcBef>
              <a:spcAft>
                <a:spcPts val="0"/>
              </a:spcAft>
              <a:buSzPts val="1400"/>
              <a:buNone/>
              <a:defRPr>
                <a:solidFill>
                  <a:srgbClr val="1F1F50"/>
                </a:solidFill>
              </a:defRPr>
            </a:lvl5pPr>
            <a:lvl6pPr lvl="5" algn="l">
              <a:lnSpc>
                <a:spcPct val="150000"/>
              </a:lnSpc>
              <a:spcBef>
                <a:spcPts val="1600"/>
              </a:spcBef>
              <a:spcAft>
                <a:spcPts val="0"/>
              </a:spcAft>
              <a:buSzPts val="1400"/>
              <a:buNone/>
              <a:defRPr>
                <a:solidFill>
                  <a:srgbClr val="1F1F50"/>
                </a:solidFill>
              </a:defRPr>
            </a:lvl6pPr>
            <a:lvl7pPr lvl="6" algn="l">
              <a:lnSpc>
                <a:spcPct val="150000"/>
              </a:lnSpc>
              <a:spcBef>
                <a:spcPts val="1600"/>
              </a:spcBef>
              <a:spcAft>
                <a:spcPts val="0"/>
              </a:spcAft>
              <a:buSzPts val="1400"/>
              <a:buNone/>
              <a:defRPr>
                <a:solidFill>
                  <a:srgbClr val="1F1F50"/>
                </a:solidFill>
              </a:defRPr>
            </a:lvl7pPr>
            <a:lvl8pPr lvl="7" algn="l">
              <a:lnSpc>
                <a:spcPct val="150000"/>
              </a:lnSpc>
              <a:spcBef>
                <a:spcPts val="1600"/>
              </a:spcBef>
              <a:spcAft>
                <a:spcPts val="0"/>
              </a:spcAft>
              <a:buSzPts val="1400"/>
              <a:buNone/>
              <a:defRPr>
                <a:solidFill>
                  <a:srgbClr val="1F1F50"/>
                </a:solidFill>
              </a:defRPr>
            </a:lvl8pPr>
            <a:lvl9pPr lvl="8" algn="l">
              <a:lnSpc>
                <a:spcPct val="150000"/>
              </a:lnSpc>
              <a:spcBef>
                <a:spcPts val="1600"/>
              </a:spcBef>
              <a:spcAft>
                <a:spcPts val="1600"/>
              </a:spcAft>
              <a:buSzPts val="1400"/>
              <a:buNone/>
              <a:defRPr>
                <a:solidFill>
                  <a:srgbClr val="1F1F50"/>
                </a:solidFill>
              </a:defRPr>
            </a:lvl9pPr>
          </a:lstStyle>
          <a:p>
            <a:endParaRPr/>
          </a:p>
        </p:txBody>
      </p:sp>
      <p:sp>
        <p:nvSpPr>
          <p:cNvPr id="202" name="Google Shape;202;p44"/>
          <p:cNvSpPr txBox="1">
            <a:spLocks noGrp="1"/>
          </p:cNvSpPr>
          <p:nvPr>
            <p:ph type="body" idx="4"/>
          </p:nvPr>
        </p:nvSpPr>
        <p:spPr>
          <a:xfrm>
            <a:off x="4867375" y="1679525"/>
            <a:ext cx="3714000" cy="30411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pic>
        <p:nvPicPr>
          <p:cNvPr id="203" name="Google Shape;203;p44"/>
          <p:cNvPicPr preferRelativeResize="0"/>
          <p:nvPr/>
        </p:nvPicPr>
        <p:blipFill rotWithShape="1">
          <a:blip r:embed="rId3">
            <a:alphaModFix/>
          </a:blip>
          <a:srcRect/>
          <a:stretch/>
        </p:blipFill>
        <p:spPr>
          <a:xfrm>
            <a:off x="756" y="4938457"/>
            <a:ext cx="9143242" cy="201151"/>
          </a:xfrm>
          <a:prstGeom prst="rect">
            <a:avLst/>
          </a:prstGeom>
          <a:noFill/>
          <a:ln>
            <a:noFill/>
          </a:ln>
        </p:spPr>
      </p:pic>
    </p:spTree>
  </p:cSld>
  <p:clrMapOvr>
    <a:masterClrMapping/>
  </p:clrMapOvr>
  <p:extLst>
    <p:ext uri="{DCECCB84-F9BA-43D5-87BE-67443E8EF086}">
      <p15:sldGuideLst xmlns:p15="http://schemas.microsoft.com/office/powerpoint/2012/main">
        <p15:guide id="1" orient="horz" pos="1058">
          <p15:clr>
            <a:srgbClr val="FA7B17"/>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3 Columns">
  <p:cSld name="CUSTOM_1_1">
    <p:spTree>
      <p:nvGrpSpPr>
        <p:cNvPr id="1" name="Shape 204"/>
        <p:cNvGrpSpPr/>
        <p:nvPr/>
      </p:nvGrpSpPr>
      <p:grpSpPr>
        <a:xfrm>
          <a:off x="0" y="0"/>
          <a:ext cx="0" cy="0"/>
          <a:chOff x="0" y="0"/>
          <a:chExt cx="0" cy="0"/>
        </a:xfrm>
      </p:grpSpPr>
      <p:sp>
        <p:nvSpPr>
          <p:cNvPr id="205" name="Google Shape;205;p45"/>
          <p:cNvSpPr txBox="1">
            <a:spLocks noGrp="1"/>
          </p:cNvSpPr>
          <p:nvPr>
            <p:ph type="title"/>
          </p:nvPr>
        </p:nvSpPr>
        <p:spPr>
          <a:xfrm>
            <a:off x="494617" y="2295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sp>
        <p:nvSpPr>
          <p:cNvPr id="206" name="Google Shape;206;p45"/>
          <p:cNvSpPr txBox="1">
            <a:spLocks noGrp="1"/>
          </p:cNvSpPr>
          <p:nvPr>
            <p:ph type="subTitle" idx="1"/>
          </p:nvPr>
        </p:nvSpPr>
        <p:spPr>
          <a:xfrm>
            <a:off x="491800" y="1128750"/>
            <a:ext cx="2396700" cy="4428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1F1F50"/>
                </a:solidFill>
              </a:defRPr>
            </a:lvl1pPr>
            <a:lvl2pPr lvl="1" algn="l">
              <a:lnSpc>
                <a:spcPct val="150000"/>
              </a:lnSpc>
              <a:spcBef>
                <a:spcPts val="1600"/>
              </a:spcBef>
              <a:spcAft>
                <a:spcPts val="0"/>
              </a:spcAft>
              <a:buSzPts val="1400"/>
              <a:buNone/>
              <a:defRPr>
                <a:solidFill>
                  <a:srgbClr val="1F1F50"/>
                </a:solidFill>
              </a:defRPr>
            </a:lvl2pPr>
            <a:lvl3pPr lvl="2" algn="l">
              <a:lnSpc>
                <a:spcPct val="150000"/>
              </a:lnSpc>
              <a:spcBef>
                <a:spcPts val="1600"/>
              </a:spcBef>
              <a:spcAft>
                <a:spcPts val="0"/>
              </a:spcAft>
              <a:buSzPts val="1400"/>
              <a:buNone/>
              <a:defRPr>
                <a:solidFill>
                  <a:srgbClr val="1F1F50"/>
                </a:solidFill>
              </a:defRPr>
            </a:lvl3pPr>
            <a:lvl4pPr lvl="3" algn="l">
              <a:lnSpc>
                <a:spcPct val="150000"/>
              </a:lnSpc>
              <a:spcBef>
                <a:spcPts val="1600"/>
              </a:spcBef>
              <a:spcAft>
                <a:spcPts val="0"/>
              </a:spcAft>
              <a:buSzPts val="1400"/>
              <a:buNone/>
              <a:defRPr>
                <a:solidFill>
                  <a:srgbClr val="1F1F50"/>
                </a:solidFill>
              </a:defRPr>
            </a:lvl4pPr>
            <a:lvl5pPr lvl="4" algn="l">
              <a:lnSpc>
                <a:spcPct val="150000"/>
              </a:lnSpc>
              <a:spcBef>
                <a:spcPts val="1600"/>
              </a:spcBef>
              <a:spcAft>
                <a:spcPts val="0"/>
              </a:spcAft>
              <a:buSzPts val="1400"/>
              <a:buNone/>
              <a:defRPr>
                <a:solidFill>
                  <a:srgbClr val="1F1F50"/>
                </a:solidFill>
              </a:defRPr>
            </a:lvl5pPr>
            <a:lvl6pPr lvl="5" algn="l">
              <a:lnSpc>
                <a:spcPct val="150000"/>
              </a:lnSpc>
              <a:spcBef>
                <a:spcPts val="1600"/>
              </a:spcBef>
              <a:spcAft>
                <a:spcPts val="0"/>
              </a:spcAft>
              <a:buSzPts val="1400"/>
              <a:buNone/>
              <a:defRPr>
                <a:solidFill>
                  <a:srgbClr val="1F1F50"/>
                </a:solidFill>
              </a:defRPr>
            </a:lvl6pPr>
            <a:lvl7pPr lvl="6" algn="l">
              <a:lnSpc>
                <a:spcPct val="150000"/>
              </a:lnSpc>
              <a:spcBef>
                <a:spcPts val="1600"/>
              </a:spcBef>
              <a:spcAft>
                <a:spcPts val="0"/>
              </a:spcAft>
              <a:buSzPts val="1400"/>
              <a:buNone/>
              <a:defRPr>
                <a:solidFill>
                  <a:srgbClr val="1F1F50"/>
                </a:solidFill>
              </a:defRPr>
            </a:lvl7pPr>
            <a:lvl8pPr lvl="7" algn="l">
              <a:lnSpc>
                <a:spcPct val="150000"/>
              </a:lnSpc>
              <a:spcBef>
                <a:spcPts val="1600"/>
              </a:spcBef>
              <a:spcAft>
                <a:spcPts val="0"/>
              </a:spcAft>
              <a:buSzPts val="1400"/>
              <a:buNone/>
              <a:defRPr>
                <a:solidFill>
                  <a:srgbClr val="1F1F50"/>
                </a:solidFill>
              </a:defRPr>
            </a:lvl8pPr>
            <a:lvl9pPr lvl="8" algn="l">
              <a:lnSpc>
                <a:spcPct val="150000"/>
              </a:lnSpc>
              <a:spcBef>
                <a:spcPts val="1600"/>
              </a:spcBef>
              <a:spcAft>
                <a:spcPts val="1600"/>
              </a:spcAft>
              <a:buSzPts val="1400"/>
              <a:buNone/>
              <a:defRPr>
                <a:solidFill>
                  <a:srgbClr val="1F1F50"/>
                </a:solidFill>
              </a:defRPr>
            </a:lvl9pPr>
          </a:lstStyle>
          <a:p>
            <a:endParaRPr/>
          </a:p>
        </p:txBody>
      </p:sp>
      <p:pic>
        <p:nvPicPr>
          <p:cNvPr id="207" name="Google Shape;207;p45"/>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208" name="Google Shape;208;p45"/>
          <p:cNvSpPr txBox="1">
            <a:spLocks noGrp="1"/>
          </p:cNvSpPr>
          <p:nvPr>
            <p:ph type="body" idx="2"/>
          </p:nvPr>
        </p:nvSpPr>
        <p:spPr>
          <a:xfrm>
            <a:off x="495225" y="1661725"/>
            <a:ext cx="2393700" cy="31014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sp>
        <p:nvSpPr>
          <p:cNvPr id="209" name="Google Shape;209;p45"/>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210" name="Google Shape;210;p45"/>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
        <p:nvSpPr>
          <p:cNvPr id="211" name="Google Shape;211;p45"/>
          <p:cNvSpPr txBox="1">
            <a:spLocks noGrp="1"/>
          </p:cNvSpPr>
          <p:nvPr>
            <p:ph type="subTitle" idx="3"/>
          </p:nvPr>
        </p:nvSpPr>
        <p:spPr>
          <a:xfrm>
            <a:off x="6339775" y="1128750"/>
            <a:ext cx="2396700" cy="4428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1F1F50"/>
                </a:solidFill>
              </a:defRPr>
            </a:lvl1pPr>
            <a:lvl2pPr lvl="1" algn="l">
              <a:lnSpc>
                <a:spcPct val="150000"/>
              </a:lnSpc>
              <a:spcBef>
                <a:spcPts val="1600"/>
              </a:spcBef>
              <a:spcAft>
                <a:spcPts val="0"/>
              </a:spcAft>
              <a:buSzPts val="1400"/>
              <a:buNone/>
              <a:defRPr>
                <a:solidFill>
                  <a:srgbClr val="1F1F50"/>
                </a:solidFill>
              </a:defRPr>
            </a:lvl2pPr>
            <a:lvl3pPr lvl="2" algn="l">
              <a:lnSpc>
                <a:spcPct val="150000"/>
              </a:lnSpc>
              <a:spcBef>
                <a:spcPts val="1600"/>
              </a:spcBef>
              <a:spcAft>
                <a:spcPts val="0"/>
              </a:spcAft>
              <a:buSzPts val="1400"/>
              <a:buNone/>
              <a:defRPr>
                <a:solidFill>
                  <a:srgbClr val="1F1F50"/>
                </a:solidFill>
              </a:defRPr>
            </a:lvl3pPr>
            <a:lvl4pPr lvl="3" algn="l">
              <a:lnSpc>
                <a:spcPct val="150000"/>
              </a:lnSpc>
              <a:spcBef>
                <a:spcPts val="1600"/>
              </a:spcBef>
              <a:spcAft>
                <a:spcPts val="0"/>
              </a:spcAft>
              <a:buSzPts val="1400"/>
              <a:buNone/>
              <a:defRPr>
                <a:solidFill>
                  <a:srgbClr val="1F1F50"/>
                </a:solidFill>
              </a:defRPr>
            </a:lvl4pPr>
            <a:lvl5pPr lvl="4" algn="l">
              <a:lnSpc>
                <a:spcPct val="150000"/>
              </a:lnSpc>
              <a:spcBef>
                <a:spcPts val="1600"/>
              </a:spcBef>
              <a:spcAft>
                <a:spcPts val="0"/>
              </a:spcAft>
              <a:buSzPts val="1400"/>
              <a:buNone/>
              <a:defRPr>
                <a:solidFill>
                  <a:srgbClr val="1F1F50"/>
                </a:solidFill>
              </a:defRPr>
            </a:lvl5pPr>
            <a:lvl6pPr lvl="5" algn="l">
              <a:lnSpc>
                <a:spcPct val="150000"/>
              </a:lnSpc>
              <a:spcBef>
                <a:spcPts val="1600"/>
              </a:spcBef>
              <a:spcAft>
                <a:spcPts val="0"/>
              </a:spcAft>
              <a:buSzPts val="1400"/>
              <a:buNone/>
              <a:defRPr>
                <a:solidFill>
                  <a:srgbClr val="1F1F50"/>
                </a:solidFill>
              </a:defRPr>
            </a:lvl6pPr>
            <a:lvl7pPr lvl="6" algn="l">
              <a:lnSpc>
                <a:spcPct val="150000"/>
              </a:lnSpc>
              <a:spcBef>
                <a:spcPts val="1600"/>
              </a:spcBef>
              <a:spcAft>
                <a:spcPts val="0"/>
              </a:spcAft>
              <a:buSzPts val="1400"/>
              <a:buNone/>
              <a:defRPr>
                <a:solidFill>
                  <a:srgbClr val="1F1F50"/>
                </a:solidFill>
              </a:defRPr>
            </a:lvl7pPr>
            <a:lvl8pPr lvl="7" algn="l">
              <a:lnSpc>
                <a:spcPct val="150000"/>
              </a:lnSpc>
              <a:spcBef>
                <a:spcPts val="1600"/>
              </a:spcBef>
              <a:spcAft>
                <a:spcPts val="0"/>
              </a:spcAft>
              <a:buSzPts val="1400"/>
              <a:buNone/>
              <a:defRPr>
                <a:solidFill>
                  <a:srgbClr val="1F1F50"/>
                </a:solidFill>
              </a:defRPr>
            </a:lvl8pPr>
            <a:lvl9pPr lvl="8" algn="l">
              <a:lnSpc>
                <a:spcPct val="150000"/>
              </a:lnSpc>
              <a:spcBef>
                <a:spcPts val="1600"/>
              </a:spcBef>
              <a:spcAft>
                <a:spcPts val="1600"/>
              </a:spcAft>
              <a:buSzPts val="1400"/>
              <a:buNone/>
              <a:defRPr>
                <a:solidFill>
                  <a:srgbClr val="1F1F50"/>
                </a:solidFill>
              </a:defRPr>
            </a:lvl9pPr>
          </a:lstStyle>
          <a:p>
            <a:endParaRPr/>
          </a:p>
        </p:txBody>
      </p:sp>
      <p:sp>
        <p:nvSpPr>
          <p:cNvPr id="212" name="Google Shape;212;p45"/>
          <p:cNvSpPr txBox="1">
            <a:spLocks noGrp="1"/>
          </p:cNvSpPr>
          <p:nvPr>
            <p:ph type="body" idx="4"/>
          </p:nvPr>
        </p:nvSpPr>
        <p:spPr>
          <a:xfrm>
            <a:off x="6343200" y="1661725"/>
            <a:ext cx="2393700" cy="31014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sp>
        <p:nvSpPr>
          <p:cNvPr id="213" name="Google Shape;213;p45"/>
          <p:cNvSpPr txBox="1">
            <a:spLocks noGrp="1"/>
          </p:cNvSpPr>
          <p:nvPr>
            <p:ph type="subTitle" idx="5"/>
          </p:nvPr>
        </p:nvSpPr>
        <p:spPr>
          <a:xfrm>
            <a:off x="3417500" y="1128750"/>
            <a:ext cx="2396700" cy="4428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1F1F50"/>
                </a:solidFill>
              </a:defRPr>
            </a:lvl1pPr>
            <a:lvl2pPr lvl="1" algn="l">
              <a:lnSpc>
                <a:spcPct val="150000"/>
              </a:lnSpc>
              <a:spcBef>
                <a:spcPts val="1600"/>
              </a:spcBef>
              <a:spcAft>
                <a:spcPts val="0"/>
              </a:spcAft>
              <a:buSzPts val="1400"/>
              <a:buNone/>
              <a:defRPr>
                <a:solidFill>
                  <a:srgbClr val="1F1F50"/>
                </a:solidFill>
              </a:defRPr>
            </a:lvl2pPr>
            <a:lvl3pPr lvl="2" algn="l">
              <a:lnSpc>
                <a:spcPct val="150000"/>
              </a:lnSpc>
              <a:spcBef>
                <a:spcPts val="1600"/>
              </a:spcBef>
              <a:spcAft>
                <a:spcPts val="0"/>
              </a:spcAft>
              <a:buSzPts val="1400"/>
              <a:buNone/>
              <a:defRPr>
                <a:solidFill>
                  <a:srgbClr val="1F1F50"/>
                </a:solidFill>
              </a:defRPr>
            </a:lvl3pPr>
            <a:lvl4pPr lvl="3" algn="l">
              <a:lnSpc>
                <a:spcPct val="150000"/>
              </a:lnSpc>
              <a:spcBef>
                <a:spcPts val="1600"/>
              </a:spcBef>
              <a:spcAft>
                <a:spcPts val="0"/>
              </a:spcAft>
              <a:buSzPts val="1400"/>
              <a:buNone/>
              <a:defRPr>
                <a:solidFill>
                  <a:srgbClr val="1F1F50"/>
                </a:solidFill>
              </a:defRPr>
            </a:lvl4pPr>
            <a:lvl5pPr lvl="4" algn="l">
              <a:lnSpc>
                <a:spcPct val="150000"/>
              </a:lnSpc>
              <a:spcBef>
                <a:spcPts val="1600"/>
              </a:spcBef>
              <a:spcAft>
                <a:spcPts val="0"/>
              </a:spcAft>
              <a:buSzPts val="1400"/>
              <a:buNone/>
              <a:defRPr>
                <a:solidFill>
                  <a:srgbClr val="1F1F50"/>
                </a:solidFill>
              </a:defRPr>
            </a:lvl5pPr>
            <a:lvl6pPr lvl="5" algn="l">
              <a:lnSpc>
                <a:spcPct val="150000"/>
              </a:lnSpc>
              <a:spcBef>
                <a:spcPts val="1600"/>
              </a:spcBef>
              <a:spcAft>
                <a:spcPts val="0"/>
              </a:spcAft>
              <a:buSzPts val="1400"/>
              <a:buNone/>
              <a:defRPr>
                <a:solidFill>
                  <a:srgbClr val="1F1F50"/>
                </a:solidFill>
              </a:defRPr>
            </a:lvl6pPr>
            <a:lvl7pPr lvl="6" algn="l">
              <a:lnSpc>
                <a:spcPct val="150000"/>
              </a:lnSpc>
              <a:spcBef>
                <a:spcPts val="1600"/>
              </a:spcBef>
              <a:spcAft>
                <a:spcPts val="0"/>
              </a:spcAft>
              <a:buSzPts val="1400"/>
              <a:buNone/>
              <a:defRPr>
                <a:solidFill>
                  <a:srgbClr val="1F1F50"/>
                </a:solidFill>
              </a:defRPr>
            </a:lvl7pPr>
            <a:lvl8pPr lvl="7" algn="l">
              <a:lnSpc>
                <a:spcPct val="150000"/>
              </a:lnSpc>
              <a:spcBef>
                <a:spcPts val="1600"/>
              </a:spcBef>
              <a:spcAft>
                <a:spcPts val="0"/>
              </a:spcAft>
              <a:buSzPts val="1400"/>
              <a:buNone/>
              <a:defRPr>
                <a:solidFill>
                  <a:srgbClr val="1F1F50"/>
                </a:solidFill>
              </a:defRPr>
            </a:lvl8pPr>
            <a:lvl9pPr lvl="8" algn="l">
              <a:lnSpc>
                <a:spcPct val="150000"/>
              </a:lnSpc>
              <a:spcBef>
                <a:spcPts val="1600"/>
              </a:spcBef>
              <a:spcAft>
                <a:spcPts val="1600"/>
              </a:spcAft>
              <a:buSzPts val="1400"/>
              <a:buNone/>
              <a:defRPr>
                <a:solidFill>
                  <a:srgbClr val="1F1F50"/>
                </a:solidFill>
              </a:defRPr>
            </a:lvl9pPr>
          </a:lstStyle>
          <a:p>
            <a:endParaRPr/>
          </a:p>
        </p:txBody>
      </p:sp>
      <p:sp>
        <p:nvSpPr>
          <p:cNvPr id="214" name="Google Shape;214;p45"/>
          <p:cNvSpPr txBox="1">
            <a:spLocks noGrp="1"/>
          </p:cNvSpPr>
          <p:nvPr>
            <p:ph type="body" idx="6"/>
          </p:nvPr>
        </p:nvSpPr>
        <p:spPr>
          <a:xfrm>
            <a:off x="3420925" y="1661725"/>
            <a:ext cx="2393700" cy="31014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pic>
        <p:nvPicPr>
          <p:cNvPr id="215" name="Google Shape;215;p45"/>
          <p:cNvPicPr preferRelativeResize="0"/>
          <p:nvPr/>
        </p:nvPicPr>
        <p:blipFill rotWithShape="1">
          <a:blip r:embed="rId3">
            <a:alphaModFix/>
          </a:blip>
          <a:srcRect/>
          <a:stretch/>
        </p:blipFill>
        <p:spPr>
          <a:xfrm>
            <a:off x="756" y="4938457"/>
            <a:ext cx="9143242" cy="201151"/>
          </a:xfrm>
          <a:prstGeom prst="rect">
            <a:avLst/>
          </a:prstGeom>
          <a:noFill/>
          <a:ln>
            <a:noFill/>
          </a:ln>
        </p:spPr>
      </p:pic>
    </p:spTree>
  </p:cSld>
  <p:clrMapOvr>
    <a:masterClrMapping/>
  </p:clrMapOvr>
  <p:extLst>
    <p:ext uri="{DCECCB84-F9BA-43D5-87BE-67443E8EF086}">
      <p15:sldGuideLst xmlns:p15="http://schemas.microsoft.com/office/powerpoint/2012/main">
        <p15:guide id="1" orient="horz" pos="1053">
          <p15:clr>
            <a:srgbClr val="FA7B17"/>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3 Columns with Images">
  <p:cSld name="CUSTOM_1_1_1">
    <p:spTree>
      <p:nvGrpSpPr>
        <p:cNvPr id="1" name="Shape 216"/>
        <p:cNvGrpSpPr/>
        <p:nvPr/>
      </p:nvGrpSpPr>
      <p:grpSpPr>
        <a:xfrm>
          <a:off x="0" y="0"/>
          <a:ext cx="0" cy="0"/>
          <a:chOff x="0" y="0"/>
          <a:chExt cx="0" cy="0"/>
        </a:xfrm>
      </p:grpSpPr>
      <p:sp>
        <p:nvSpPr>
          <p:cNvPr id="217" name="Google Shape;217;p46"/>
          <p:cNvSpPr txBox="1">
            <a:spLocks noGrp="1"/>
          </p:cNvSpPr>
          <p:nvPr>
            <p:ph type="subTitle" idx="1"/>
          </p:nvPr>
        </p:nvSpPr>
        <p:spPr>
          <a:xfrm>
            <a:off x="122175" y="2491891"/>
            <a:ext cx="2835000" cy="4428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sz="1600" b="1">
                <a:solidFill>
                  <a:srgbClr val="0A1852"/>
                </a:solidFill>
              </a:defRPr>
            </a:lvl1pPr>
            <a:lvl2pPr lvl="1" algn="l">
              <a:lnSpc>
                <a:spcPct val="150000"/>
              </a:lnSpc>
              <a:spcBef>
                <a:spcPts val="1600"/>
              </a:spcBef>
              <a:spcAft>
                <a:spcPts val="0"/>
              </a:spcAft>
              <a:buSzPts val="1400"/>
              <a:buNone/>
              <a:defRPr sz="1600">
                <a:solidFill>
                  <a:srgbClr val="0A1852"/>
                </a:solidFill>
              </a:defRPr>
            </a:lvl2pPr>
            <a:lvl3pPr lvl="2" algn="l">
              <a:lnSpc>
                <a:spcPct val="150000"/>
              </a:lnSpc>
              <a:spcBef>
                <a:spcPts val="1600"/>
              </a:spcBef>
              <a:spcAft>
                <a:spcPts val="0"/>
              </a:spcAft>
              <a:buSzPts val="1400"/>
              <a:buNone/>
              <a:defRPr sz="1600">
                <a:solidFill>
                  <a:srgbClr val="0A1852"/>
                </a:solidFill>
              </a:defRPr>
            </a:lvl3pPr>
            <a:lvl4pPr lvl="3" algn="l">
              <a:lnSpc>
                <a:spcPct val="150000"/>
              </a:lnSpc>
              <a:spcBef>
                <a:spcPts val="1600"/>
              </a:spcBef>
              <a:spcAft>
                <a:spcPts val="0"/>
              </a:spcAft>
              <a:buSzPts val="1400"/>
              <a:buNone/>
              <a:defRPr sz="1600">
                <a:solidFill>
                  <a:srgbClr val="0A1852"/>
                </a:solidFill>
              </a:defRPr>
            </a:lvl4pPr>
            <a:lvl5pPr lvl="4" algn="l">
              <a:lnSpc>
                <a:spcPct val="150000"/>
              </a:lnSpc>
              <a:spcBef>
                <a:spcPts val="1600"/>
              </a:spcBef>
              <a:spcAft>
                <a:spcPts val="0"/>
              </a:spcAft>
              <a:buSzPts val="1400"/>
              <a:buNone/>
              <a:defRPr sz="1600">
                <a:solidFill>
                  <a:srgbClr val="0A1852"/>
                </a:solidFill>
              </a:defRPr>
            </a:lvl5pPr>
            <a:lvl6pPr lvl="5" algn="l">
              <a:lnSpc>
                <a:spcPct val="150000"/>
              </a:lnSpc>
              <a:spcBef>
                <a:spcPts val="1600"/>
              </a:spcBef>
              <a:spcAft>
                <a:spcPts val="0"/>
              </a:spcAft>
              <a:buSzPts val="1400"/>
              <a:buNone/>
              <a:defRPr sz="1600">
                <a:solidFill>
                  <a:srgbClr val="0A1852"/>
                </a:solidFill>
              </a:defRPr>
            </a:lvl6pPr>
            <a:lvl7pPr lvl="6" algn="l">
              <a:lnSpc>
                <a:spcPct val="150000"/>
              </a:lnSpc>
              <a:spcBef>
                <a:spcPts val="1600"/>
              </a:spcBef>
              <a:spcAft>
                <a:spcPts val="0"/>
              </a:spcAft>
              <a:buSzPts val="1400"/>
              <a:buNone/>
              <a:defRPr sz="1600">
                <a:solidFill>
                  <a:srgbClr val="0A1852"/>
                </a:solidFill>
              </a:defRPr>
            </a:lvl7pPr>
            <a:lvl8pPr lvl="7" algn="l">
              <a:lnSpc>
                <a:spcPct val="150000"/>
              </a:lnSpc>
              <a:spcBef>
                <a:spcPts val="1600"/>
              </a:spcBef>
              <a:spcAft>
                <a:spcPts val="0"/>
              </a:spcAft>
              <a:buSzPts val="1400"/>
              <a:buNone/>
              <a:defRPr sz="1600">
                <a:solidFill>
                  <a:srgbClr val="0A1852"/>
                </a:solidFill>
              </a:defRPr>
            </a:lvl8pPr>
            <a:lvl9pPr lvl="8" algn="l">
              <a:lnSpc>
                <a:spcPct val="150000"/>
              </a:lnSpc>
              <a:spcBef>
                <a:spcPts val="1600"/>
              </a:spcBef>
              <a:spcAft>
                <a:spcPts val="1600"/>
              </a:spcAft>
              <a:buSzPts val="1400"/>
              <a:buNone/>
              <a:defRPr sz="1600">
                <a:solidFill>
                  <a:srgbClr val="0A1852"/>
                </a:solidFill>
              </a:defRPr>
            </a:lvl9pPr>
          </a:lstStyle>
          <a:p>
            <a:endParaRPr/>
          </a:p>
        </p:txBody>
      </p:sp>
      <p:pic>
        <p:nvPicPr>
          <p:cNvPr id="218" name="Google Shape;218;p46"/>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219" name="Google Shape;219;p46"/>
          <p:cNvSpPr txBox="1">
            <a:spLocks noGrp="1"/>
          </p:cNvSpPr>
          <p:nvPr>
            <p:ph type="body" idx="2"/>
          </p:nvPr>
        </p:nvSpPr>
        <p:spPr>
          <a:xfrm>
            <a:off x="124300" y="2834552"/>
            <a:ext cx="2802900" cy="19827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sp>
        <p:nvSpPr>
          <p:cNvPr id="220" name="Google Shape;220;p46"/>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221" name="Google Shape;221;p46"/>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
        <p:nvSpPr>
          <p:cNvPr id="222" name="Google Shape;222;p46"/>
          <p:cNvSpPr txBox="1">
            <a:spLocks noGrp="1"/>
          </p:cNvSpPr>
          <p:nvPr>
            <p:ph type="subTitle" idx="3"/>
          </p:nvPr>
        </p:nvSpPr>
        <p:spPr>
          <a:xfrm>
            <a:off x="92100" y="2112316"/>
            <a:ext cx="2835000" cy="4428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sz="2400" b="1">
                <a:solidFill>
                  <a:srgbClr val="1F1F50"/>
                </a:solidFill>
              </a:defRPr>
            </a:lvl1pPr>
            <a:lvl2pPr lvl="1" algn="l">
              <a:lnSpc>
                <a:spcPct val="150000"/>
              </a:lnSpc>
              <a:spcBef>
                <a:spcPts val="1600"/>
              </a:spcBef>
              <a:spcAft>
                <a:spcPts val="0"/>
              </a:spcAft>
              <a:buSzPts val="1400"/>
              <a:buNone/>
              <a:defRPr>
                <a:solidFill>
                  <a:srgbClr val="1F1F50"/>
                </a:solidFill>
              </a:defRPr>
            </a:lvl2pPr>
            <a:lvl3pPr lvl="2" algn="l">
              <a:lnSpc>
                <a:spcPct val="150000"/>
              </a:lnSpc>
              <a:spcBef>
                <a:spcPts val="1600"/>
              </a:spcBef>
              <a:spcAft>
                <a:spcPts val="0"/>
              </a:spcAft>
              <a:buSzPts val="1400"/>
              <a:buNone/>
              <a:defRPr>
                <a:solidFill>
                  <a:srgbClr val="1F1F50"/>
                </a:solidFill>
              </a:defRPr>
            </a:lvl3pPr>
            <a:lvl4pPr lvl="3" algn="l">
              <a:lnSpc>
                <a:spcPct val="150000"/>
              </a:lnSpc>
              <a:spcBef>
                <a:spcPts val="1600"/>
              </a:spcBef>
              <a:spcAft>
                <a:spcPts val="0"/>
              </a:spcAft>
              <a:buSzPts val="1400"/>
              <a:buNone/>
              <a:defRPr>
                <a:solidFill>
                  <a:srgbClr val="1F1F50"/>
                </a:solidFill>
              </a:defRPr>
            </a:lvl4pPr>
            <a:lvl5pPr lvl="4" algn="l">
              <a:lnSpc>
                <a:spcPct val="150000"/>
              </a:lnSpc>
              <a:spcBef>
                <a:spcPts val="1600"/>
              </a:spcBef>
              <a:spcAft>
                <a:spcPts val="0"/>
              </a:spcAft>
              <a:buSzPts val="1400"/>
              <a:buNone/>
              <a:defRPr>
                <a:solidFill>
                  <a:srgbClr val="1F1F50"/>
                </a:solidFill>
              </a:defRPr>
            </a:lvl5pPr>
            <a:lvl6pPr lvl="5" algn="l">
              <a:lnSpc>
                <a:spcPct val="150000"/>
              </a:lnSpc>
              <a:spcBef>
                <a:spcPts val="1600"/>
              </a:spcBef>
              <a:spcAft>
                <a:spcPts val="0"/>
              </a:spcAft>
              <a:buSzPts val="1400"/>
              <a:buNone/>
              <a:defRPr>
                <a:solidFill>
                  <a:srgbClr val="1F1F50"/>
                </a:solidFill>
              </a:defRPr>
            </a:lvl6pPr>
            <a:lvl7pPr lvl="6" algn="l">
              <a:lnSpc>
                <a:spcPct val="150000"/>
              </a:lnSpc>
              <a:spcBef>
                <a:spcPts val="1600"/>
              </a:spcBef>
              <a:spcAft>
                <a:spcPts val="0"/>
              </a:spcAft>
              <a:buSzPts val="1400"/>
              <a:buNone/>
              <a:defRPr>
                <a:solidFill>
                  <a:srgbClr val="1F1F50"/>
                </a:solidFill>
              </a:defRPr>
            </a:lvl7pPr>
            <a:lvl8pPr lvl="7" algn="l">
              <a:lnSpc>
                <a:spcPct val="150000"/>
              </a:lnSpc>
              <a:spcBef>
                <a:spcPts val="1600"/>
              </a:spcBef>
              <a:spcAft>
                <a:spcPts val="0"/>
              </a:spcAft>
              <a:buSzPts val="1400"/>
              <a:buNone/>
              <a:defRPr>
                <a:solidFill>
                  <a:srgbClr val="1F1F50"/>
                </a:solidFill>
              </a:defRPr>
            </a:lvl8pPr>
            <a:lvl9pPr lvl="8" algn="l">
              <a:lnSpc>
                <a:spcPct val="150000"/>
              </a:lnSpc>
              <a:spcBef>
                <a:spcPts val="1600"/>
              </a:spcBef>
              <a:spcAft>
                <a:spcPts val="1600"/>
              </a:spcAft>
              <a:buSzPts val="1400"/>
              <a:buNone/>
              <a:defRPr>
                <a:solidFill>
                  <a:srgbClr val="1F1F50"/>
                </a:solidFill>
              </a:defRPr>
            </a:lvl9pPr>
          </a:lstStyle>
          <a:p>
            <a:endParaRPr/>
          </a:p>
        </p:txBody>
      </p:sp>
      <p:sp>
        <p:nvSpPr>
          <p:cNvPr id="223" name="Google Shape;223;p46"/>
          <p:cNvSpPr txBox="1">
            <a:spLocks noGrp="1"/>
          </p:cNvSpPr>
          <p:nvPr>
            <p:ph type="subTitle" idx="4"/>
          </p:nvPr>
        </p:nvSpPr>
        <p:spPr>
          <a:xfrm>
            <a:off x="3169538" y="2491928"/>
            <a:ext cx="2835000" cy="4428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sz="1600" b="1">
                <a:solidFill>
                  <a:srgbClr val="0A1852"/>
                </a:solidFill>
              </a:defRPr>
            </a:lvl1pPr>
            <a:lvl2pPr lvl="1" algn="l">
              <a:lnSpc>
                <a:spcPct val="150000"/>
              </a:lnSpc>
              <a:spcBef>
                <a:spcPts val="1600"/>
              </a:spcBef>
              <a:spcAft>
                <a:spcPts val="0"/>
              </a:spcAft>
              <a:buSzPts val="1400"/>
              <a:buNone/>
              <a:defRPr sz="1600">
                <a:solidFill>
                  <a:srgbClr val="0A1852"/>
                </a:solidFill>
              </a:defRPr>
            </a:lvl2pPr>
            <a:lvl3pPr lvl="2" algn="l">
              <a:lnSpc>
                <a:spcPct val="150000"/>
              </a:lnSpc>
              <a:spcBef>
                <a:spcPts val="1600"/>
              </a:spcBef>
              <a:spcAft>
                <a:spcPts val="0"/>
              </a:spcAft>
              <a:buSzPts val="1400"/>
              <a:buNone/>
              <a:defRPr sz="1600">
                <a:solidFill>
                  <a:srgbClr val="0A1852"/>
                </a:solidFill>
              </a:defRPr>
            </a:lvl3pPr>
            <a:lvl4pPr lvl="3" algn="l">
              <a:lnSpc>
                <a:spcPct val="150000"/>
              </a:lnSpc>
              <a:spcBef>
                <a:spcPts val="1600"/>
              </a:spcBef>
              <a:spcAft>
                <a:spcPts val="0"/>
              </a:spcAft>
              <a:buSzPts val="1400"/>
              <a:buNone/>
              <a:defRPr sz="1600">
                <a:solidFill>
                  <a:srgbClr val="0A1852"/>
                </a:solidFill>
              </a:defRPr>
            </a:lvl4pPr>
            <a:lvl5pPr lvl="4" algn="l">
              <a:lnSpc>
                <a:spcPct val="150000"/>
              </a:lnSpc>
              <a:spcBef>
                <a:spcPts val="1600"/>
              </a:spcBef>
              <a:spcAft>
                <a:spcPts val="0"/>
              </a:spcAft>
              <a:buSzPts val="1400"/>
              <a:buNone/>
              <a:defRPr sz="1600">
                <a:solidFill>
                  <a:srgbClr val="0A1852"/>
                </a:solidFill>
              </a:defRPr>
            </a:lvl5pPr>
            <a:lvl6pPr lvl="5" algn="l">
              <a:lnSpc>
                <a:spcPct val="150000"/>
              </a:lnSpc>
              <a:spcBef>
                <a:spcPts val="1600"/>
              </a:spcBef>
              <a:spcAft>
                <a:spcPts val="0"/>
              </a:spcAft>
              <a:buSzPts val="1400"/>
              <a:buNone/>
              <a:defRPr sz="1600">
                <a:solidFill>
                  <a:srgbClr val="0A1852"/>
                </a:solidFill>
              </a:defRPr>
            </a:lvl6pPr>
            <a:lvl7pPr lvl="6" algn="l">
              <a:lnSpc>
                <a:spcPct val="150000"/>
              </a:lnSpc>
              <a:spcBef>
                <a:spcPts val="1600"/>
              </a:spcBef>
              <a:spcAft>
                <a:spcPts val="0"/>
              </a:spcAft>
              <a:buSzPts val="1400"/>
              <a:buNone/>
              <a:defRPr sz="1600">
                <a:solidFill>
                  <a:srgbClr val="0A1852"/>
                </a:solidFill>
              </a:defRPr>
            </a:lvl7pPr>
            <a:lvl8pPr lvl="7" algn="l">
              <a:lnSpc>
                <a:spcPct val="150000"/>
              </a:lnSpc>
              <a:spcBef>
                <a:spcPts val="1600"/>
              </a:spcBef>
              <a:spcAft>
                <a:spcPts val="0"/>
              </a:spcAft>
              <a:buSzPts val="1400"/>
              <a:buNone/>
              <a:defRPr sz="1600">
                <a:solidFill>
                  <a:srgbClr val="0A1852"/>
                </a:solidFill>
              </a:defRPr>
            </a:lvl8pPr>
            <a:lvl9pPr lvl="8" algn="l">
              <a:lnSpc>
                <a:spcPct val="150000"/>
              </a:lnSpc>
              <a:spcBef>
                <a:spcPts val="1600"/>
              </a:spcBef>
              <a:spcAft>
                <a:spcPts val="1600"/>
              </a:spcAft>
              <a:buSzPts val="1400"/>
              <a:buNone/>
              <a:defRPr sz="1600">
                <a:solidFill>
                  <a:srgbClr val="0A1852"/>
                </a:solidFill>
              </a:defRPr>
            </a:lvl9pPr>
          </a:lstStyle>
          <a:p>
            <a:endParaRPr/>
          </a:p>
        </p:txBody>
      </p:sp>
      <p:sp>
        <p:nvSpPr>
          <p:cNvPr id="224" name="Google Shape;224;p46"/>
          <p:cNvSpPr txBox="1">
            <a:spLocks noGrp="1"/>
          </p:cNvSpPr>
          <p:nvPr>
            <p:ph type="body" idx="5"/>
          </p:nvPr>
        </p:nvSpPr>
        <p:spPr>
          <a:xfrm>
            <a:off x="3171667" y="2834578"/>
            <a:ext cx="2802900" cy="19827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sp>
        <p:nvSpPr>
          <p:cNvPr id="225" name="Google Shape;225;p46"/>
          <p:cNvSpPr txBox="1">
            <a:spLocks noGrp="1"/>
          </p:cNvSpPr>
          <p:nvPr>
            <p:ph type="subTitle" idx="6"/>
          </p:nvPr>
        </p:nvSpPr>
        <p:spPr>
          <a:xfrm>
            <a:off x="3139463" y="2112353"/>
            <a:ext cx="2835000" cy="4428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sz="2400" b="1">
                <a:solidFill>
                  <a:srgbClr val="1F1F50"/>
                </a:solidFill>
              </a:defRPr>
            </a:lvl1pPr>
            <a:lvl2pPr lvl="1" algn="l">
              <a:lnSpc>
                <a:spcPct val="150000"/>
              </a:lnSpc>
              <a:spcBef>
                <a:spcPts val="1600"/>
              </a:spcBef>
              <a:spcAft>
                <a:spcPts val="0"/>
              </a:spcAft>
              <a:buSzPts val="1400"/>
              <a:buNone/>
              <a:defRPr>
                <a:solidFill>
                  <a:srgbClr val="1F1F50"/>
                </a:solidFill>
              </a:defRPr>
            </a:lvl2pPr>
            <a:lvl3pPr lvl="2" algn="l">
              <a:lnSpc>
                <a:spcPct val="150000"/>
              </a:lnSpc>
              <a:spcBef>
                <a:spcPts val="1600"/>
              </a:spcBef>
              <a:spcAft>
                <a:spcPts val="0"/>
              </a:spcAft>
              <a:buSzPts val="1400"/>
              <a:buNone/>
              <a:defRPr>
                <a:solidFill>
                  <a:srgbClr val="1F1F50"/>
                </a:solidFill>
              </a:defRPr>
            </a:lvl3pPr>
            <a:lvl4pPr lvl="3" algn="l">
              <a:lnSpc>
                <a:spcPct val="150000"/>
              </a:lnSpc>
              <a:spcBef>
                <a:spcPts val="1600"/>
              </a:spcBef>
              <a:spcAft>
                <a:spcPts val="0"/>
              </a:spcAft>
              <a:buSzPts val="1400"/>
              <a:buNone/>
              <a:defRPr>
                <a:solidFill>
                  <a:srgbClr val="1F1F50"/>
                </a:solidFill>
              </a:defRPr>
            </a:lvl4pPr>
            <a:lvl5pPr lvl="4" algn="l">
              <a:lnSpc>
                <a:spcPct val="150000"/>
              </a:lnSpc>
              <a:spcBef>
                <a:spcPts val="1600"/>
              </a:spcBef>
              <a:spcAft>
                <a:spcPts val="0"/>
              </a:spcAft>
              <a:buSzPts val="1400"/>
              <a:buNone/>
              <a:defRPr>
                <a:solidFill>
                  <a:srgbClr val="1F1F50"/>
                </a:solidFill>
              </a:defRPr>
            </a:lvl5pPr>
            <a:lvl6pPr lvl="5" algn="l">
              <a:lnSpc>
                <a:spcPct val="150000"/>
              </a:lnSpc>
              <a:spcBef>
                <a:spcPts val="1600"/>
              </a:spcBef>
              <a:spcAft>
                <a:spcPts val="0"/>
              </a:spcAft>
              <a:buSzPts val="1400"/>
              <a:buNone/>
              <a:defRPr>
                <a:solidFill>
                  <a:srgbClr val="1F1F50"/>
                </a:solidFill>
              </a:defRPr>
            </a:lvl6pPr>
            <a:lvl7pPr lvl="6" algn="l">
              <a:lnSpc>
                <a:spcPct val="150000"/>
              </a:lnSpc>
              <a:spcBef>
                <a:spcPts val="1600"/>
              </a:spcBef>
              <a:spcAft>
                <a:spcPts val="0"/>
              </a:spcAft>
              <a:buSzPts val="1400"/>
              <a:buNone/>
              <a:defRPr>
                <a:solidFill>
                  <a:srgbClr val="1F1F50"/>
                </a:solidFill>
              </a:defRPr>
            </a:lvl7pPr>
            <a:lvl8pPr lvl="7" algn="l">
              <a:lnSpc>
                <a:spcPct val="150000"/>
              </a:lnSpc>
              <a:spcBef>
                <a:spcPts val="1600"/>
              </a:spcBef>
              <a:spcAft>
                <a:spcPts val="0"/>
              </a:spcAft>
              <a:buSzPts val="1400"/>
              <a:buNone/>
              <a:defRPr>
                <a:solidFill>
                  <a:srgbClr val="1F1F50"/>
                </a:solidFill>
              </a:defRPr>
            </a:lvl8pPr>
            <a:lvl9pPr lvl="8" algn="l">
              <a:lnSpc>
                <a:spcPct val="150000"/>
              </a:lnSpc>
              <a:spcBef>
                <a:spcPts val="1600"/>
              </a:spcBef>
              <a:spcAft>
                <a:spcPts val="1600"/>
              </a:spcAft>
              <a:buSzPts val="1400"/>
              <a:buNone/>
              <a:defRPr>
                <a:solidFill>
                  <a:srgbClr val="1F1F50"/>
                </a:solidFill>
              </a:defRPr>
            </a:lvl9pPr>
          </a:lstStyle>
          <a:p>
            <a:endParaRPr/>
          </a:p>
        </p:txBody>
      </p:sp>
      <p:sp>
        <p:nvSpPr>
          <p:cNvPr id="226" name="Google Shape;226;p46"/>
          <p:cNvSpPr txBox="1">
            <a:spLocks noGrp="1"/>
          </p:cNvSpPr>
          <p:nvPr>
            <p:ph type="subTitle" idx="7"/>
          </p:nvPr>
        </p:nvSpPr>
        <p:spPr>
          <a:xfrm>
            <a:off x="6246988" y="2471797"/>
            <a:ext cx="2835000" cy="4428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sz="1600" b="1">
                <a:solidFill>
                  <a:srgbClr val="0A1852"/>
                </a:solidFill>
              </a:defRPr>
            </a:lvl1pPr>
            <a:lvl2pPr lvl="1" algn="l">
              <a:lnSpc>
                <a:spcPct val="150000"/>
              </a:lnSpc>
              <a:spcBef>
                <a:spcPts val="1600"/>
              </a:spcBef>
              <a:spcAft>
                <a:spcPts val="0"/>
              </a:spcAft>
              <a:buSzPts val="1400"/>
              <a:buNone/>
              <a:defRPr sz="1600">
                <a:solidFill>
                  <a:srgbClr val="0A1852"/>
                </a:solidFill>
              </a:defRPr>
            </a:lvl2pPr>
            <a:lvl3pPr lvl="2" algn="l">
              <a:lnSpc>
                <a:spcPct val="150000"/>
              </a:lnSpc>
              <a:spcBef>
                <a:spcPts val="1600"/>
              </a:spcBef>
              <a:spcAft>
                <a:spcPts val="0"/>
              </a:spcAft>
              <a:buSzPts val="1400"/>
              <a:buNone/>
              <a:defRPr sz="1600">
                <a:solidFill>
                  <a:srgbClr val="0A1852"/>
                </a:solidFill>
              </a:defRPr>
            </a:lvl3pPr>
            <a:lvl4pPr lvl="3" algn="l">
              <a:lnSpc>
                <a:spcPct val="150000"/>
              </a:lnSpc>
              <a:spcBef>
                <a:spcPts val="1600"/>
              </a:spcBef>
              <a:spcAft>
                <a:spcPts val="0"/>
              </a:spcAft>
              <a:buSzPts val="1400"/>
              <a:buNone/>
              <a:defRPr sz="1600">
                <a:solidFill>
                  <a:srgbClr val="0A1852"/>
                </a:solidFill>
              </a:defRPr>
            </a:lvl4pPr>
            <a:lvl5pPr lvl="4" algn="l">
              <a:lnSpc>
                <a:spcPct val="150000"/>
              </a:lnSpc>
              <a:spcBef>
                <a:spcPts val="1600"/>
              </a:spcBef>
              <a:spcAft>
                <a:spcPts val="0"/>
              </a:spcAft>
              <a:buSzPts val="1400"/>
              <a:buNone/>
              <a:defRPr sz="1600">
                <a:solidFill>
                  <a:srgbClr val="0A1852"/>
                </a:solidFill>
              </a:defRPr>
            </a:lvl5pPr>
            <a:lvl6pPr lvl="5" algn="l">
              <a:lnSpc>
                <a:spcPct val="150000"/>
              </a:lnSpc>
              <a:spcBef>
                <a:spcPts val="1600"/>
              </a:spcBef>
              <a:spcAft>
                <a:spcPts val="0"/>
              </a:spcAft>
              <a:buSzPts val="1400"/>
              <a:buNone/>
              <a:defRPr sz="1600">
                <a:solidFill>
                  <a:srgbClr val="0A1852"/>
                </a:solidFill>
              </a:defRPr>
            </a:lvl6pPr>
            <a:lvl7pPr lvl="6" algn="l">
              <a:lnSpc>
                <a:spcPct val="150000"/>
              </a:lnSpc>
              <a:spcBef>
                <a:spcPts val="1600"/>
              </a:spcBef>
              <a:spcAft>
                <a:spcPts val="0"/>
              </a:spcAft>
              <a:buSzPts val="1400"/>
              <a:buNone/>
              <a:defRPr sz="1600">
                <a:solidFill>
                  <a:srgbClr val="0A1852"/>
                </a:solidFill>
              </a:defRPr>
            </a:lvl7pPr>
            <a:lvl8pPr lvl="7" algn="l">
              <a:lnSpc>
                <a:spcPct val="150000"/>
              </a:lnSpc>
              <a:spcBef>
                <a:spcPts val="1600"/>
              </a:spcBef>
              <a:spcAft>
                <a:spcPts val="0"/>
              </a:spcAft>
              <a:buSzPts val="1400"/>
              <a:buNone/>
              <a:defRPr sz="1600">
                <a:solidFill>
                  <a:srgbClr val="0A1852"/>
                </a:solidFill>
              </a:defRPr>
            </a:lvl8pPr>
            <a:lvl9pPr lvl="8" algn="l">
              <a:lnSpc>
                <a:spcPct val="150000"/>
              </a:lnSpc>
              <a:spcBef>
                <a:spcPts val="1600"/>
              </a:spcBef>
              <a:spcAft>
                <a:spcPts val="1600"/>
              </a:spcAft>
              <a:buSzPts val="1400"/>
              <a:buNone/>
              <a:defRPr sz="1600">
                <a:solidFill>
                  <a:srgbClr val="0A1852"/>
                </a:solidFill>
              </a:defRPr>
            </a:lvl9pPr>
          </a:lstStyle>
          <a:p>
            <a:endParaRPr/>
          </a:p>
        </p:txBody>
      </p:sp>
      <p:sp>
        <p:nvSpPr>
          <p:cNvPr id="227" name="Google Shape;227;p46"/>
          <p:cNvSpPr txBox="1">
            <a:spLocks noGrp="1"/>
          </p:cNvSpPr>
          <p:nvPr>
            <p:ph type="body" idx="8"/>
          </p:nvPr>
        </p:nvSpPr>
        <p:spPr>
          <a:xfrm>
            <a:off x="6249121" y="2820575"/>
            <a:ext cx="2802900" cy="19827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sp>
        <p:nvSpPr>
          <p:cNvPr id="228" name="Google Shape;228;p46"/>
          <p:cNvSpPr txBox="1">
            <a:spLocks noGrp="1"/>
          </p:cNvSpPr>
          <p:nvPr>
            <p:ph type="subTitle" idx="9"/>
          </p:nvPr>
        </p:nvSpPr>
        <p:spPr>
          <a:xfrm>
            <a:off x="6216913" y="2092222"/>
            <a:ext cx="2835000" cy="4428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sz="2400" b="1">
                <a:solidFill>
                  <a:srgbClr val="1F1F50"/>
                </a:solidFill>
              </a:defRPr>
            </a:lvl1pPr>
            <a:lvl2pPr lvl="1" algn="l">
              <a:lnSpc>
                <a:spcPct val="150000"/>
              </a:lnSpc>
              <a:spcBef>
                <a:spcPts val="1600"/>
              </a:spcBef>
              <a:spcAft>
                <a:spcPts val="0"/>
              </a:spcAft>
              <a:buSzPts val="1400"/>
              <a:buNone/>
              <a:defRPr>
                <a:solidFill>
                  <a:srgbClr val="1F1F50"/>
                </a:solidFill>
              </a:defRPr>
            </a:lvl2pPr>
            <a:lvl3pPr lvl="2" algn="l">
              <a:lnSpc>
                <a:spcPct val="150000"/>
              </a:lnSpc>
              <a:spcBef>
                <a:spcPts val="1600"/>
              </a:spcBef>
              <a:spcAft>
                <a:spcPts val="0"/>
              </a:spcAft>
              <a:buSzPts val="1400"/>
              <a:buNone/>
              <a:defRPr>
                <a:solidFill>
                  <a:srgbClr val="1F1F50"/>
                </a:solidFill>
              </a:defRPr>
            </a:lvl3pPr>
            <a:lvl4pPr lvl="3" algn="l">
              <a:lnSpc>
                <a:spcPct val="150000"/>
              </a:lnSpc>
              <a:spcBef>
                <a:spcPts val="1600"/>
              </a:spcBef>
              <a:spcAft>
                <a:spcPts val="0"/>
              </a:spcAft>
              <a:buSzPts val="1400"/>
              <a:buNone/>
              <a:defRPr>
                <a:solidFill>
                  <a:srgbClr val="1F1F50"/>
                </a:solidFill>
              </a:defRPr>
            </a:lvl4pPr>
            <a:lvl5pPr lvl="4" algn="l">
              <a:lnSpc>
                <a:spcPct val="150000"/>
              </a:lnSpc>
              <a:spcBef>
                <a:spcPts val="1600"/>
              </a:spcBef>
              <a:spcAft>
                <a:spcPts val="0"/>
              </a:spcAft>
              <a:buSzPts val="1400"/>
              <a:buNone/>
              <a:defRPr>
                <a:solidFill>
                  <a:srgbClr val="1F1F50"/>
                </a:solidFill>
              </a:defRPr>
            </a:lvl5pPr>
            <a:lvl6pPr lvl="5" algn="l">
              <a:lnSpc>
                <a:spcPct val="150000"/>
              </a:lnSpc>
              <a:spcBef>
                <a:spcPts val="1600"/>
              </a:spcBef>
              <a:spcAft>
                <a:spcPts val="0"/>
              </a:spcAft>
              <a:buSzPts val="1400"/>
              <a:buNone/>
              <a:defRPr>
                <a:solidFill>
                  <a:srgbClr val="1F1F50"/>
                </a:solidFill>
              </a:defRPr>
            </a:lvl6pPr>
            <a:lvl7pPr lvl="6" algn="l">
              <a:lnSpc>
                <a:spcPct val="150000"/>
              </a:lnSpc>
              <a:spcBef>
                <a:spcPts val="1600"/>
              </a:spcBef>
              <a:spcAft>
                <a:spcPts val="0"/>
              </a:spcAft>
              <a:buSzPts val="1400"/>
              <a:buNone/>
              <a:defRPr>
                <a:solidFill>
                  <a:srgbClr val="1F1F50"/>
                </a:solidFill>
              </a:defRPr>
            </a:lvl7pPr>
            <a:lvl8pPr lvl="7" algn="l">
              <a:lnSpc>
                <a:spcPct val="150000"/>
              </a:lnSpc>
              <a:spcBef>
                <a:spcPts val="1600"/>
              </a:spcBef>
              <a:spcAft>
                <a:spcPts val="0"/>
              </a:spcAft>
              <a:buSzPts val="1400"/>
              <a:buNone/>
              <a:defRPr>
                <a:solidFill>
                  <a:srgbClr val="1F1F50"/>
                </a:solidFill>
              </a:defRPr>
            </a:lvl8pPr>
            <a:lvl9pPr lvl="8" algn="l">
              <a:lnSpc>
                <a:spcPct val="150000"/>
              </a:lnSpc>
              <a:spcBef>
                <a:spcPts val="1600"/>
              </a:spcBef>
              <a:spcAft>
                <a:spcPts val="1600"/>
              </a:spcAft>
              <a:buSzPts val="1400"/>
              <a:buNone/>
              <a:defRPr>
                <a:solidFill>
                  <a:srgbClr val="1F1F50"/>
                </a:solidFill>
              </a:defRPr>
            </a:lvl9pPr>
          </a:lstStyle>
          <a:p>
            <a:endParaRPr/>
          </a:p>
        </p:txBody>
      </p:sp>
      <p:pic>
        <p:nvPicPr>
          <p:cNvPr id="229" name="Google Shape;229;p46"/>
          <p:cNvPicPr preferRelativeResize="0"/>
          <p:nvPr/>
        </p:nvPicPr>
        <p:blipFill rotWithShape="1">
          <a:blip r:embed="rId3">
            <a:alphaModFix/>
          </a:blip>
          <a:srcRect/>
          <a:stretch/>
        </p:blipFill>
        <p:spPr>
          <a:xfrm>
            <a:off x="756" y="4938457"/>
            <a:ext cx="9143242" cy="201151"/>
          </a:xfrm>
          <a:prstGeom prst="rect">
            <a:avLst/>
          </a:prstGeom>
          <a:noFill/>
          <a:ln>
            <a:noFill/>
          </a:ln>
        </p:spPr>
      </p:pic>
    </p:spTree>
  </p:cSld>
  <p:clrMapOvr>
    <a:masterClrMapping/>
  </p:clrMapOvr>
  <p:extLst>
    <p:ext uri="{DCECCB84-F9BA-43D5-87BE-67443E8EF086}">
      <p15:sldGuideLst xmlns:p15="http://schemas.microsoft.com/office/powerpoint/2012/main">
        <p15:guide id="1" orient="horz" pos="1299">
          <p15:clr>
            <a:srgbClr val="FA7B17"/>
          </p15:clr>
        </p15:guide>
        <p15:guide id="2" pos="1892">
          <p15:clr>
            <a:srgbClr val="FA7B17"/>
          </p15:clr>
        </p15:guide>
        <p15:guide id="3" pos="1934">
          <p15:clr>
            <a:srgbClr val="FA7B17"/>
          </p15:clr>
        </p15:guide>
        <p15:guide id="4" pos="3826">
          <p15:clr>
            <a:srgbClr val="FA7B17"/>
          </p15:clr>
        </p15:guide>
        <p15:guide id="5" pos="3868">
          <p15:clr>
            <a:srgbClr val="FA7B17"/>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 Sub Title + Body">
  <p:cSld name="CUSTOM_2">
    <p:spTree>
      <p:nvGrpSpPr>
        <p:cNvPr id="1" name="Shape 230"/>
        <p:cNvGrpSpPr/>
        <p:nvPr/>
      </p:nvGrpSpPr>
      <p:grpSpPr>
        <a:xfrm>
          <a:off x="0" y="0"/>
          <a:ext cx="0" cy="0"/>
          <a:chOff x="0" y="0"/>
          <a:chExt cx="0" cy="0"/>
        </a:xfrm>
      </p:grpSpPr>
      <p:sp>
        <p:nvSpPr>
          <p:cNvPr id="231" name="Google Shape;231;p47"/>
          <p:cNvSpPr txBox="1">
            <a:spLocks noGrp="1"/>
          </p:cNvSpPr>
          <p:nvPr>
            <p:ph type="title"/>
          </p:nvPr>
        </p:nvSpPr>
        <p:spPr>
          <a:xfrm>
            <a:off x="494617" y="2295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sp>
        <p:nvSpPr>
          <p:cNvPr id="232" name="Google Shape;232;p47"/>
          <p:cNvSpPr txBox="1">
            <a:spLocks noGrp="1"/>
          </p:cNvSpPr>
          <p:nvPr>
            <p:ph type="subTitle" idx="1"/>
          </p:nvPr>
        </p:nvSpPr>
        <p:spPr>
          <a:xfrm>
            <a:off x="503872" y="787525"/>
            <a:ext cx="3884700" cy="3507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1F1F50"/>
                </a:solidFill>
              </a:defRPr>
            </a:lvl1pPr>
            <a:lvl2pPr lvl="1" algn="l">
              <a:lnSpc>
                <a:spcPct val="150000"/>
              </a:lnSpc>
              <a:spcBef>
                <a:spcPts val="1600"/>
              </a:spcBef>
              <a:spcAft>
                <a:spcPts val="0"/>
              </a:spcAft>
              <a:buSzPts val="1400"/>
              <a:buNone/>
              <a:defRPr/>
            </a:lvl2pPr>
            <a:lvl3pPr lvl="2" algn="l">
              <a:lnSpc>
                <a:spcPct val="150000"/>
              </a:lnSpc>
              <a:spcBef>
                <a:spcPts val="1600"/>
              </a:spcBef>
              <a:spcAft>
                <a:spcPts val="0"/>
              </a:spcAft>
              <a:buSzPts val="1400"/>
              <a:buNone/>
              <a:defRPr/>
            </a:lvl3pPr>
            <a:lvl4pPr lvl="3" algn="l">
              <a:lnSpc>
                <a:spcPct val="150000"/>
              </a:lnSpc>
              <a:spcBef>
                <a:spcPts val="1600"/>
              </a:spcBef>
              <a:spcAft>
                <a:spcPts val="0"/>
              </a:spcAft>
              <a:buSzPts val="1400"/>
              <a:buNone/>
              <a:defRPr/>
            </a:lvl4pPr>
            <a:lvl5pPr lvl="4" algn="l">
              <a:lnSpc>
                <a:spcPct val="150000"/>
              </a:lnSpc>
              <a:spcBef>
                <a:spcPts val="1600"/>
              </a:spcBef>
              <a:spcAft>
                <a:spcPts val="0"/>
              </a:spcAft>
              <a:buSzPts val="1400"/>
              <a:buNone/>
              <a:defRPr/>
            </a:lvl5pPr>
            <a:lvl6pPr lvl="5" algn="l">
              <a:lnSpc>
                <a:spcPct val="150000"/>
              </a:lnSpc>
              <a:spcBef>
                <a:spcPts val="1600"/>
              </a:spcBef>
              <a:spcAft>
                <a:spcPts val="0"/>
              </a:spcAft>
              <a:buSzPts val="1400"/>
              <a:buNone/>
              <a:defRPr/>
            </a:lvl6pPr>
            <a:lvl7pPr lvl="6" algn="l">
              <a:lnSpc>
                <a:spcPct val="150000"/>
              </a:lnSpc>
              <a:spcBef>
                <a:spcPts val="1600"/>
              </a:spcBef>
              <a:spcAft>
                <a:spcPts val="0"/>
              </a:spcAft>
              <a:buSzPts val="1400"/>
              <a:buNone/>
              <a:defRPr/>
            </a:lvl7pPr>
            <a:lvl8pPr lvl="7" algn="l">
              <a:lnSpc>
                <a:spcPct val="150000"/>
              </a:lnSpc>
              <a:spcBef>
                <a:spcPts val="1600"/>
              </a:spcBef>
              <a:spcAft>
                <a:spcPts val="0"/>
              </a:spcAft>
              <a:buSzPts val="1400"/>
              <a:buNone/>
              <a:defRPr/>
            </a:lvl8pPr>
            <a:lvl9pPr lvl="8" algn="l">
              <a:lnSpc>
                <a:spcPct val="150000"/>
              </a:lnSpc>
              <a:spcBef>
                <a:spcPts val="1600"/>
              </a:spcBef>
              <a:spcAft>
                <a:spcPts val="1600"/>
              </a:spcAft>
              <a:buSzPts val="1400"/>
              <a:buNone/>
              <a:defRPr/>
            </a:lvl9pPr>
          </a:lstStyle>
          <a:p>
            <a:endParaRPr/>
          </a:p>
        </p:txBody>
      </p:sp>
      <p:sp>
        <p:nvSpPr>
          <p:cNvPr id="233" name="Google Shape;233;p47"/>
          <p:cNvSpPr txBox="1">
            <a:spLocks noGrp="1"/>
          </p:cNvSpPr>
          <p:nvPr>
            <p:ph type="body" idx="2"/>
          </p:nvPr>
        </p:nvSpPr>
        <p:spPr>
          <a:xfrm>
            <a:off x="512875" y="1380050"/>
            <a:ext cx="8093100" cy="32943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pic>
        <p:nvPicPr>
          <p:cNvPr id="234" name="Google Shape;234;p47"/>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235" name="Google Shape;235;p47"/>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236" name="Google Shape;236;p47"/>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pic>
        <p:nvPicPr>
          <p:cNvPr id="237" name="Google Shape;237;p47"/>
          <p:cNvPicPr preferRelativeResize="0"/>
          <p:nvPr/>
        </p:nvPicPr>
        <p:blipFill rotWithShape="1">
          <a:blip r:embed="rId3">
            <a:alphaModFix/>
          </a:blip>
          <a:srcRect/>
          <a:stretch/>
        </p:blipFill>
        <p:spPr>
          <a:xfrm>
            <a:off x="756" y="4938457"/>
            <a:ext cx="9143242" cy="201151"/>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 Body + Caption">
  <p:cSld name="CUSTOM_2_1">
    <p:spTree>
      <p:nvGrpSpPr>
        <p:cNvPr id="1" name="Shape 238"/>
        <p:cNvGrpSpPr/>
        <p:nvPr/>
      </p:nvGrpSpPr>
      <p:grpSpPr>
        <a:xfrm>
          <a:off x="0" y="0"/>
          <a:ext cx="0" cy="0"/>
          <a:chOff x="0" y="0"/>
          <a:chExt cx="0" cy="0"/>
        </a:xfrm>
      </p:grpSpPr>
      <p:sp>
        <p:nvSpPr>
          <p:cNvPr id="239" name="Google Shape;239;p48"/>
          <p:cNvSpPr txBox="1">
            <a:spLocks noGrp="1"/>
          </p:cNvSpPr>
          <p:nvPr>
            <p:ph type="title"/>
          </p:nvPr>
        </p:nvSpPr>
        <p:spPr>
          <a:xfrm>
            <a:off x="494617" y="2295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sp>
        <p:nvSpPr>
          <p:cNvPr id="240" name="Google Shape;240;p48"/>
          <p:cNvSpPr txBox="1">
            <a:spLocks noGrp="1"/>
          </p:cNvSpPr>
          <p:nvPr>
            <p:ph type="subTitle" idx="1"/>
          </p:nvPr>
        </p:nvSpPr>
        <p:spPr>
          <a:xfrm>
            <a:off x="503876" y="4245750"/>
            <a:ext cx="5384400" cy="3507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sz="2000" b="1">
                <a:solidFill>
                  <a:srgbClr val="1F1F50"/>
                </a:solidFill>
              </a:defRPr>
            </a:lvl1pPr>
            <a:lvl2pPr lvl="1" algn="l">
              <a:lnSpc>
                <a:spcPct val="150000"/>
              </a:lnSpc>
              <a:spcBef>
                <a:spcPts val="1600"/>
              </a:spcBef>
              <a:spcAft>
                <a:spcPts val="0"/>
              </a:spcAft>
              <a:buSzPts val="1400"/>
              <a:buNone/>
              <a:defRPr b="1"/>
            </a:lvl2pPr>
            <a:lvl3pPr lvl="2" algn="l">
              <a:lnSpc>
                <a:spcPct val="150000"/>
              </a:lnSpc>
              <a:spcBef>
                <a:spcPts val="1600"/>
              </a:spcBef>
              <a:spcAft>
                <a:spcPts val="0"/>
              </a:spcAft>
              <a:buSzPts val="1400"/>
              <a:buNone/>
              <a:defRPr b="1"/>
            </a:lvl3pPr>
            <a:lvl4pPr lvl="3" algn="l">
              <a:lnSpc>
                <a:spcPct val="150000"/>
              </a:lnSpc>
              <a:spcBef>
                <a:spcPts val="1600"/>
              </a:spcBef>
              <a:spcAft>
                <a:spcPts val="0"/>
              </a:spcAft>
              <a:buSzPts val="1400"/>
              <a:buNone/>
              <a:defRPr b="1"/>
            </a:lvl4pPr>
            <a:lvl5pPr lvl="4" algn="l">
              <a:lnSpc>
                <a:spcPct val="150000"/>
              </a:lnSpc>
              <a:spcBef>
                <a:spcPts val="1600"/>
              </a:spcBef>
              <a:spcAft>
                <a:spcPts val="0"/>
              </a:spcAft>
              <a:buSzPts val="1400"/>
              <a:buNone/>
              <a:defRPr b="1"/>
            </a:lvl5pPr>
            <a:lvl6pPr lvl="5" algn="l">
              <a:lnSpc>
                <a:spcPct val="150000"/>
              </a:lnSpc>
              <a:spcBef>
                <a:spcPts val="1600"/>
              </a:spcBef>
              <a:spcAft>
                <a:spcPts val="0"/>
              </a:spcAft>
              <a:buSzPts val="1400"/>
              <a:buNone/>
              <a:defRPr b="1"/>
            </a:lvl6pPr>
            <a:lvl7pPr lvl="6" algn="l">
              <a:lnSpc>
                <a:spcPct val="150000"/>
              </a:lnSpc>
              <a:spcBef>
                <a:spcPts val="1600"/>
              </a:spcBef>
              <a:spcAft>
                <a:spcPts val="0"/>
              </a:spcAft>
              <a:buSzPts val="1400"/>
              <a:buNone/>
              <a:defRPr b="1"/>
            </a:lvl7pPr>
            <a:lvl8pPr lvl="7" algn="l">
              <a:lnSpc>
                <a:spcPct val="150000"/>
              </a:lnSpc>
              <a:spcBef>
                <a:spcPts val="1600"/>
              </a:spcBef>
              <a:spcAft>
                <a:spcPts val="0"/>
              </a:spcAft>
              <a:buSzPts val="1400"/>
              <a:buNone/>
              <a:defRPr b="1"/>
            </a:lvl8pPr>
            <a:lvl9pPr lvl="8" algn="l">
              <a:lnSpc>
                <a:spcPct val="150000"/>
              </a:lnSpc>
              <a:spcBef>
                <a:spcPts val="1600"/>
              </a:spcBef>
              <a:spcAft>
                <a:spcPts val="1600"/>
              </a:spcAft>
              <a:buSzPts val="1400"/>
              <a:buNone/>
              <a:defRPr b="1"/>
            </a:lvl9pPr>
          </a:lstStyle>
          <a:p>
            <a:endParaRPr/>
          </a:p>
        </p:txBody>
      </p:sp>
      <p:sp>
        <p:nvSpPr>
          <p:cNvPr id="241" name="Google Shape;241;p48"/>
          <p:cNvSpPr txBox="1">
            <a:spLocks noGrp="1"/>
          </p:cNvSpPr>
          <p:nvPr>
            <p:ph type="body" idx="2"/>
          </p:nvPr>
        </p:nvSpPr>
        <p:spPr>
          <a:xfrm>
            <a:off x="512875" y="902725"/>
            <a:ext cx="8002500" cy="29928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pic>
        <p:nvPicPr>
          <p:cNvPr id="242" name="Google Shape;242;p48"/>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243" name="Google Shape;243;p48"/>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244" name="Google Shape;244;p48"/>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pic>
        <p:nvPicPr>
          <p:cNvPr id="245" name="Google Shape;245;p48"/>
          <p:cNvPicPr preferRelativeResize="0"/>
          <p:nvPr/>
        </p:nvPicPr>
        <p:blipFill rotWithShape="1">
          <a:blip r:embed="rId3">
            <a:alphaModFix/>
          </a:blip>
          <a:srcRect/>
          <a:stretch/>
        </p:blipFill>
        <p:spPr>
          <a:xfrm>
            <a:off x="756" y="4938457"/>
            <a:ext cx="9143242" cy="201151"/>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ext Box">
  <p:cSld name="CUSTOM_2_1_2">
    <p:spTree>
      <p:nvGrpSpPr>
        <p:cNvPr id="1" name="Shape 246"/>
        <p:cNvGrpSpPr/>
        <p:nvPr/>
      </p:nvGrpSpPr>
      <p:grpSpPr>
        <a:xfrm>
          <a:off x="0" y="0"/>
          <a:ext cx="0" cy="0"/>
          <a:chOff x="0" y="0"/>
          <a:chExt cx="0" cy="0"/>
        </a:xfrm>
      </p:grpSpPr>
      <p:sp>
        <p:nvSpPr>
          <p:cNvPr id="247" name="Google Shape;247;p49"/>
          <p:cNvSpPr txBox="1">
            <a:spLocks noGrp="1"/>
          </p:cNvSpPr>
          <p:nvPr>
            <p:ph type="body" idx="1"/>
          </p:nvPr>
        </p:nvSpPr>
        <p:spPr>
          <a:xfrm>
            <a:off x="512875" y="293121"/>
            <a:ext cx="8002500" cy="44175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pic>
        <p:nvPicPr>
          <p:cNvPr id="248" name="Google Shape;248;p49"/>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249" name="Google Shape;249;p49"/>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250" name="Google Shape;250;p49"/>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pic>
        <p:nvPicPr>
          <p:cNvPr id="251" name="Google Shape;251;p49"/>
          <p:cNvPicPr preferRelativeResize="0"/>
          <p:nvPr/>
        </p:nvPicPr>
        <p:blipFill rotWithShape="1">
          <a:blip r:embed="rId3">
            <a:alphaModFix/>
          </a:blip>
          <a:srcRect/>
          <a:stretch/>
        </p:blipFill>
        <p:spPr>
          <a:xfrm>
            <a:off x="756" y="4938457"/>
            <a:ext cx="9143242" cy="201151"/>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 Body">
  <p:cSld name="CUSTOM_2_1_1">
    <p:spTree>
      <p:nvGrpSpPr>
        <p:cNvPr id="1" name="Shape 252"/>
        <p:cNvGrpSpPr/>
        <p:nvPr/>
      </p:nvGrpSpPr>
      <p:grpSpPr>
        <a:xfrm>
          <a:off x="0" y="0"/>
          <a:ext cx="0" cy="0"/>
          <a:chOff x="0" y="0"/>
          <a:chExt cx="0" cy="0"/>
        </a:xfrm>
      </p:grpSpPr>
      <p:sp>
        <p:nvSpPr>
          <p:cNvPr id="253" name="Google Shape;253;p50"/>
          <p:cNvSpPr txBox="1">
            <a:spLocks noGrp="1"/>
          </p:cNvSpPr>
          <p:nvPr>
            <p:ph type="title"/>
          </p:nvPr>
        </p:nvSpPr>
        <p:spPr>
          <a:xfrm>
            <a:off x="494617" y="2295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sp>
        <p:nvSpPr>
          <p:cNvPr id="254" name="Google Shape;254;p50"/>
          <p:cNvSpPr txBox="1">
            <a:spLocks noGrp="1"/>
          </p:cNvSpPr>
          <p:nvPr>
            <p:ph type="body" idx="1"/>
          </p:nvPr>
        </p:nvSpPr>
        <p:spPr>
          <a:xfrm>
            <a:off x="512875" y="1055125"/>
            <a:ext cx="8002500" cy="36033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pic>
        <p:nvPicPr>
          <p:cNvPr id="255" name="Google Shape;255;p50"/>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256" name="Google Shape;256;p50"/>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257" name="Google Shape;257;p50"/>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pic>
        <p:nvPicPr>
          <p:cNvPr id="258" name="Google Shape;258;p50"/>
          <p:cNvPicPr preferRelativeResize="0"/>
          <p:nvPr/>
        </p:nvPicPr>
        <p:blipFill rotWithShape="1">
          <a:blip r:embed="rId3">
            <a:alphaModFix/>
          </a:blip>
          <a:srcRect/>
          <a:stretch/>
        </p:blipFill>
        <p:spPr>
          <a:xfrm>
            <a:off x="756" y="4938457"/>
            <a:ext cx="9143242" cy="201151"/>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Image Top - Text Bottom">
  <p:cSld name="CUSTOM_2_1_1_1">
    <p:spTree>
      <p:nvGrpSpPr>
        <p:cNvPr id="1" name="Shape 259"/>
        <p:cNvGrpSpPr/>
        <p:nvPr/>
      </p:nvGrpSpPr>
      <p:grpSpPr>
        <a:xfrm>
          <a:off x="0" y="0"/>
          <a:ext cx="0" cy="0"/>
          <a:chOff x="0" y="0"/>
          <a:chExt cx="0" cy="0"/>
        </a:xfrm>
      </p:grpSpPr>
      <p:sp>
        <p:nvSpPr>
          <p:cNvPr id="260" name="Google Shape;260;p51"/>
          <p:cNvSpPr txBox="1">
            <a:spLocks noGrp="1"/>
          </p:cNvSpPr>
          <p:nvPr>
            <p:ph type="title"/>
          </p:nvPr>
        </p:nvSpPr>
        <p:spPr>
          <a:xfrm>
            <a:off x="494617" y="2295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sp>
        <p:nvSpPr>
          <p:cNvPr id="261" name="Google Shape;261;p51"/>
          <p:cNvSpPr txBox="1">
            <a:spLocks noGrp="1"/>
          </p:cNvSpPr>
          <p:nvPr>
            <p:ph type="body" idx="1"/>
          </p:nvPr>
        </p:nvSpPr>
        <p:spPr>
          <a:xfrm>
            <a:off x="512875" y="2890075"/>
            <a:ext cx="8002500" cy="18366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pic>
        <p:nvPicPr>
          <p:cNvPr id="262" name="Google Shape;262;p51"/>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263" name="Google Shape;263;p51"/>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264" name="Google Shape;264;p51"/>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pic>
        <p:nvPicPr>
          <p:cNvPr id="265" name="Google Shape;265;p51"/>
          <p:cNvPicPr preferRelativeResize="0"/>
          <p:nvPr/>
        </p:nvPicPr>
        <p:blipFill rotWithShape="1">
          <a:blip r:embed="rId3">
            <a:alphaModFix/>
          </a:blip>
          <a:srcRect/>
          <a:stretch/>
        </p:blipFill>
        <p:spPr>
          <a:xfrm>
            <a:off x="756" y="4938457"/>
            <a:ext cx="9143242" cy="201151"/>
          </a:xfrm>
          <a:prstGeom prst="rect">
            <a:avLst/>
          </a:prstGeom>
          <a:noFill/>
          <a:ln>
            <a:noFill/>
          </a:ln>
        </p:spPr>
      </p:pic>
    </p:spTree>
  </p:cSld>
  <p:clrMapOvr>
    <a:masterClrMapping/>
  </p:clrMapOvr>
  <p:extLst>
    <p:ext uri="{DCECCB84-F9BA-43D5-87BE-67443E8EF086}">
      <p15:sldGuideLst xmlns:p15="http://schemas.microsoft.com/office/powerpoint/2012/main">
        <p15:guide id="1" orient="horz" pos="1728">
          <p15:clr>
            <a:srgbClr val="FA7B17"/>
          </p15:clr>
        </p15:guide>
        <p15:guide id="2" orient="horz" pos="576">
          <p15:clr>
            <a:srgbClr val="FA7B17"/>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Section Header Text 1" type="secHead">
  <p:cSld name="SECTION_HEADER">
    <p:spTree>
      <p:nvGrpSpPr>
        <p:cNvPr id="1" name="Shape 266"/>
        <p:cNvGrpSpPr/>
        <p:nvPr/>
      </p:nvGrpSpPr>
      <p:grpSpPr>
        <a:xfrm>
          <a:off x="0" y="0"/>
          <a:ext cx="0" cy="0"/>
          <a:chOff x="0" y="0"/>
          <a:chExt cx="0" cy="0"/>
        </a:xfrm>
      </p:grpSpPr>
      <p:sp>
        <p:nvSpPr>
          <p:cNvPr id="267" name="Google Shape;267;p52"/>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268" name="Google Shape;268;p52"/>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1" i="0" u="none" strike="noStrike" cap="none">
                <a:solidFill>
                  <a:srgbClr val="0A1852"/>
                </a:solidFill>
                <a:latin typeface="Lato"/>
                <a:ea typeface="Lato"/>
                <a:cs typeface="Lato"/>
                <a:sym typeface="Lato"/>
              </a:rPr>
              <a:t>// </a:t>
            </a:r>
            <a:fld id="{00000000-1234-1234-1234-123412341234}" type="slidenum">
              <a:rPr lang="en" sz="900" b="1" i="0" u="none" strike="noStrike" cap="none">
                <a:solidFill>
                  <a:srgbClr val="0A1852"/>
                </a:solidFill>
                <a:latin typeface="Lato"/>
                <a:ea typeface="Lato"/>
                <a:cs typeface="Lato"/>
                <a:sym typeface="Lato"/>
              </a:rPr>
              <a:t>‹#›</a:t>
            </a:fld>
            <a:endParaRPr sz="900" b="1" i="0" u="none" strike="noStrike" cap="none">
              <a:solidFill>
                <a:srgbClr val="0A1852"/>
              </a:solidFill>
              <a:latin typeface="Lato"/>
              <a:ea typeface="Lato"/>
              <a:cs typeface="Lato"/>
              <a:sym typeface="Lato"/>
            </a:endParaRPr>
          </a:p>
        </p:txBody>
      </p:sp>
      <p:pic>
        <p:nvPicPr>
          <p:cNvPr id="269" name="Google Shape;269;p52"/>
          <p:cNvPicPr preferRelativeResize="0"/>
          <p:nvPr/>
        </p:nvPicPr>
        <p:blipFill rotWithShape="1">
          <a:blip r:embed="rId2">
            <a:alphaModFix/>
          </a:blip>
          <a:srcRect/>
          <a:stretch/>
        </p:blipFill>
        <p:spPr>
          <a:xfrm>
            <a:off x="756" y="4938457"/>
            <a:ext cx="9143242" cy="201151"/>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Final Static Logo">
  <p:cSld name="TITLE_1_1_1">
    <p:bg>
      <p:bgPr>
        <a:solidFill>
          <a:srgbClr val="1F1F50"/>
        </a:solidFill>
        <a:effectLst/>
      </p:bgPr>
    </p:bg>
    <p:spTree>
      <p:nvGrpSpPr>
        <p:cNvPr id="1" name="Shape 20"/>
        <p:cNvGrpSpPr/>
        <p:nvPr/>
      </p:nvGrpSpPr>
      <p:grpSpPr>
        <a:xfrm>
          <a:off x="0" y="0"/>
          <a:ext cx="0" cy="0"/>
          <a:chOff x="0" y="0"/>
          <a:chExt cx="0" cy="0"/>
        </a:xfrm>
      </p:grpSpPr>
      <p:pic>
        <p:nvPicPr>
          <p:cNvPr id="21" name="Google Shape;21;p16"/>
          <p:cNvPicPr preferRelativeResize="0"/>
          <p:nvPr/>
        </p:nvPicPr>
        <p:blipFill rotWithShape="1">
          <a:blip r:embed="rId2">
            <a:alphaModFix/>
          </a:blip>
          <a:srcRect/>
          <a:stretch/>
        </p:blipFill>
        <p:spPr>
          <a:xfrm>
            <a:off x="3619500" y="2333625"/>
            <a:ext cx="1905000" cy="476250"/>
          </a:xfrm>
          <a:prstGeom prst="rect">
            <a:avLst/>
          </a:prstGeom>
          <a:noFill/>
          <a:ln>
            <a:noFill/>
          </a:ln>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Section Header Text 2">
  <p:cSld name="SECTION_HEADER_1">
    <p:spTree>
      <p:nvGrpSpPr>
        <p:cNvPr id="1" name="Shape 270"/>
        <p:cNvGrpSpPr/>
        <p:nvPr/>
      </p:nvGrpSpPr>
      <p:grpSpPr>
        <a:xfrm>
          <a:off x="0" y="0"/>
          <a:ext cx="0" cy="0"/>
          <a:chOff x="0" y="0"/>
          <a:chExt cx="0" cy="0"/>
        </a:xfrm>
      </p:grpSpPr>
      <p:sp>
        <p:nvSpPr>
          <p:cNvPr id="271" name="Google Shape;271;p53"/>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lt1"/>
              </a:buClr>
              <a:buSzPts val="4800"/>
              <a:buNone/>
              <a:defRPr sz="4800">
                <a:solidFill>
                  <a:schemeClr val="lt1"/>
                </a:solidFill>
              </a:defRPr>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272" name="Google Shape;272;p53"/>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1" i="0" u="none" strike="noStrike" cap="none">
                <a:solidFill>
                  <a:srgbClr val="FFFFFF"/>
                </a:solidFill>
                <a:latin typeface="Lato"/>
                <a:ea typeface="Lato"/>
                <a:cs typeface="Lato"/>
                <a:sym typeface="Lato"/>
              </a:rPr>
              <a:t>// </a:t>
            </a:r>
            <a:fld id="{00000000-1234-1234-1234-123412341234}" type="slidenum">
              <a:rPr lang="en" sz="900" b="1" i="0" u="none" strike="noStrike" cap="none">
                <a:solidFill>
                  <a:srgbClr val="FFFFFF"/>
                </a:solidFill>
                <a:latin typeface="Lato"/>
                <a:ea typeface="Lato"/>
                <a:cs typeface="Lato"/>
                <a:sym typeface="Lato"/>
              </a:rPr>
              <a:t>‹#›</a:t>
            </a:fld>
            <a:endParaRPr sz="900" b="1" i="0" u="none" strike="noStrike" cap="none">
              <a:solidFill>
                <a:srgbClr val="FFFFFF"/>
              </a:solidFill>
              <a:latin typeface="Lato"/>
              <a:ea typeface="Lato"/>
              <a:cs typeface="Lato"/>
              <a:sym typeface="Lato"/>
            </a:endParaRPr>
          </a:p>
        </p:txBody>
      </p:sp>
      <p:pic>
        <p:nvPicPr>
          <p:cNvPr id="273" name="Google Shape;273;p53"/>
          <p:cNvPicPr preferRelativeResize="0"/>
          <p:nvPr/>
        </p:nvPicPr>
        <p:blipFill rotWithShape="1">
          <a:blip r:embed="rId2">
            <a:alphaModFix/>
          </a:blip>
          <a:srcRect/>
          <a:stretch/>
        </p:blipFill>
        <p:spPr>
          <a:xfrm>
            <a:off x="756" y="4938457"/>
            <a:ext cx="9143242" cy="201151"/>
          </a:xfrm>
          <a:prstGeom prst="rect">
            <a:avLst/>
          </a:prstGeom>
          <a:noFill/>
          <a:ln>
            <a:noFill/>
          </a:ln>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 Frames 4">
  <p:cSld name="CUSTOM_12">
    <p:spTree>
      <p:nvGrpSpPr>
        <p:cNvPr id="1" name="Shape 274"/>
        <p:cNvGrpSpPr/>
        <p:nvPr/>
      </p:nvGrpSpPr>
      <p:grpSpPr>
        <a:xfrm>
          <a:off x="0" y="0"/>
          <a:ext cx="0" cy="0"/>
          <a:chOff x="0" y="0"/>
          <a:chExt cx="0" cy="0"/>
        </a:xfrm>
      </p:grpSpPr>
      <p:pic>
        <p:nvPicPr>
          <p:cNvPr id="275" name="Google Shape;275;p54"/>
          <p:cNvPicPr preferRelativeResize="0"/>
          <p:nvPr/>
        </p:nvPicPr>
        <p:blipFill rotWithShape="1">
          <a:blip r:embed="rId2">
            <a:alphaModFix/>
          </a:blip>
          <a:srcRect/>
          <a:stretch/>
        </p:blipFill>
        <p:spPr>
          <a:xfrm>
            <a:off x="756" y="4938457"/>
            <a:ext cx="9143242" cy="201151"/>
          </a:xfrm>
          <a:prstGeom prst="rect">
            <a:avLst/>
          </a:prstGeom>
          <a:noFill/>
          <a:ln>
            <a:noFill/>
          </a:ln>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itle + Sub Title + 2 Images Grey">
  <p:cSld name="TITLE_ONLY_1">
    <p:spTree>
      <p:nvGrpSpPr>
        <p:cNvPr id="1" name="Shape 276"/>
        <p:cNvGrpSpPr/>
        <p:nvPr/>
      </p:nvGrpSpPr>
      <p:grpSpPr>
        <a:xfrm>
          <a:off x="0" y="0"/>
          <a:ext cx="0" cy="0"/>
          <a:chOff x="0" y="0"/>
          <a:chExt cx="0" cy="0"/>
        </a:xfrm>
      </p:grpSpPr>
      <p:sp>
        <p:nvSpPr>
          <p:cNvPr id="277" name="Google Shape;277;p55"/>
          <p:cNvSpPr/>
          <p:nvPr/>
        </p:nvSpPr>
        <p:spPr>
          <a:xfrm>
            <a:off x="2100" y="-125"/>
            <a:ext cx="9144000" cy="16869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8" name="Google Shape;278;p55"/>
          <p:cNvSpPr txBox="1">
            <a:spLocks noGrp="1"/>
          </p:cNvSpPr>
          <p:nvPr>
            <p:ph type="title"/>
          </p:nvPr>
        </p:nvSpPr>
        <p:spPr>
          <a:xfrm>
            <a:off x="494617" y="3819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pic>
        <p:nvPicPr>
          <p:cNvPr id="279" name="Google Shape;279;p55"/>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280" name="Google Shape;280;p55"/>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281" name="Google Shape;281;p55"/>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
        <p:nvSpPr>
          <p:cNvPr id="282" name="Google Shape;282;p55"/>
          <p:cNvSpPr txBox="1">
            <a:spLocks noGrp="1"/>
          </p:cNvSpPr>
          <p:nvPr>
            <p:ph type="subTitle" idx="1"/>
          </p:nvPr>
        </p:nvSpPr>
        <p:spPr>
          <a:xfrm>
            <a:off x="503874" y="939925"/>
            <a:ext cx="3603000" cy="3507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1F1F50"/>
                </a:solidFill>
              </a:defRPr>
            </a:lvl1pPr>
            <a:lvl2pPr lvl="1" algn="l">
              <a:lnSpc>
                <a:spcPct val="150000"/>
              </a:lnSpc>
              <a:spcBef>
                <a:spcPts val="1600"/>
              </a:spcBef>
              <a:spcAft>
                <a:spcPts val="0"/>
              </a:spcAft>
              <a:buSzPts val="1400"/>
              <a:buNone/>
              <a:defRPr/>
            </a:lvl2pPr>
            <a:lvl3pPr lvl="2" algn="l">
              <a:lnSpc>
                <a:spcPct val="150000"/>
              </a:lnSpc>
              <a:spcBef>
                <a:spcPts val="1600"/>
              </a:spcBef>
              <a:spcAft>
                <a:spcPts val="0"/>
              </a:spcAft>
              <a:buSzPts val="1400"/>
              <a:buNone/>
              <a:defRPr/>
            </a:lvl3pPr>
            <a:lvl4pPr lvl="3" algn="l">
              <a:lnSpc>
                <a:spcPct val="150000"/>
              </a:lnSpc>
              <a:spcBef>
                <a:spcPts val="1600"/>
              </a:spcBef>
              <a:spcAft>
                <a:spcPts val="0"/>
              </a:spcAft>
              <a:buSzPts val="1400"/>
              <a:buNone/>
              <a:defRPr/>
            </a:lvl4pPr>
            <a:lvl5pPr lvl="4" algn="l">
              <a:lnSpc>
                <a:spcPct val="150000"/>
              </a:lnSpc>
              <a:spcBef>
                <a:spcPts val="1600"/>
              </a:spcBef>
              <a:spcAft>
                <a:spcPts val="0"/>
              </a:spcAft>
              <a:buSzPts val="1400"/>
              <a:buNone/>
              <a:defRPr/>
            </a:lvl5pPr>
            <a:lvl6pPr lvl="5" algn="l">
              <a:lnSpc>
                <a:spcPct val="150000"/>
              </a:lnSpc>
              <a:spcBef>
                <a:spcPts val="1600"/>
              </a:spcBef>
              <a:spcAft>
                <a:spcPts val="0"/>
              </a:spcAft>
              <a:buSzPts val="1400"/>
              <a:buNone/>
              <a:defRPr/>
            </a:lvl6pPr>
            <a:lvl7pPr lvl="6" algn="l">
              <a:lnSpc>
                <a:spcPct val="150000"/>
              </a:lnSpc>
              <a:spcBef>
                <a:spcPts val="1600"/>
              </a:spcBef>
              <a:spcAft>
                <a:spcPts val="0"/>
              </a:spcAft>
              <a:buSzPts val="1400"/>
              <a:buNone/>
              <a:defRPr/>
            </a:lvl7pPr>
            <a:lvl8pPr lvl="7" algn="l">
              <a:lnSpc>
                <a:spcPct val="150000"/>
              </a:lnSpc>
              <a:spcBef>
                <a:spcPts val="1600"/>
              </a:spcBef>
              <a:spcAft>
                <a:spcPts val="0"/>
              </a:spcAft>
              <a:buSzPts val="1400"/>
              <a:buNone/>
              <a:defRPr/>
            </a:lvl8pPr>
            <a:lvl9pPr lvl="8" algn="l">
              <a:lnSpc>
                <a:spcPct val="150000"/>
              </a:lnSpc>
              <a:spcBef>
                <a:spcPts val="1600"/>
              </a:spcBef>
              <a:spcAft>
                <a:spcPts val="1600"/>
              </a:spcAft>
              <a:buSzPts val="1400"/>
              <a:buNone/>
              <a:defRPr/>
            </a:lvl9pPr>
          </a:lstStyle>
          <a:p>
            <a:endParaRPr/>
          </a:p>
        </p:txBody>
      </p:sp>
      <p:pic>
        <p:nvPicPr>
          <p:cNvPr id="283" name="Google Shape;283;p55"/>
          <p:cNvPicPr preferRelativeResize="0"/>
          <p:nvPr/>
        </p:nvPicPr>
        <p:blipFill rotWithShape="1">
          <a:blip r:embed="rId3">
            <a:alphaModFix/>
          </a:blip>
          <a:srcRect/>
          <a:stretch/>
        </p:blipFill>
        <p:spPr>
          <a:xfrm>
            <a:off x="756" y="4938457"/>
            <a:ext cx="9143242" cy="201151"/>
          </a:xfrm>
          <a:prstGeom prst="rect">
            <a:avLst/>
          </a:prstGeom>
          <a:noFill/>
          <a:ln>
            <a:noFill/>
          </a:ln>
        </p:spPr>
      </p:pic>
    </p:spTree>
  </p:cSld>
  <p:clrMapOvr>
    <a:masterClrMapping/>
  </p:clrMapOvr>
  <p:extLst>
    <p:ext uri="{DCECCB84-F9BA-43D5-87BE-67443E8EF086}">
      <p15:sldGuideLst xmlns:p15="http://schemas.microsoft.com/office/powerpoint/2012/main">
        <p15:guide id="1" pos="2881">
          <p15:clr>
            <a:srgbClr val="FA7B17"/>
          </p15:clr>
        </p15:guide>
        <p15:guide id="2" orient="horz" pos="1063">
          <p15:clr>
            <a:srgbClr val="FA7B17"/>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itle + Sub Title + 3 Images Grey">
  <p:cSld name="TITLE_ONLY_1_1">
    <p:spTree>
      <p:nvGrpSpPr>
        <p:cNvPr id="1" name="Shape 284"/>
        <p:cNvGrpSpPr/>
        <p:nvPr/>
      </p:nvGrpSpPr>
      <p:grpSpPr>
        <a:xfrm>
          <a:off x="0" y="0"/>
          <a:ext cx="0" cy="0"/>
          <a:chOff x="0" y="0"/>
          <a:chExt cx="0" cy="0"/>
        </a:xfrm>
      </p:grpSpPr>
      <p:sp>
        <p:nvSpPr>
          <p:cNvPr id="285" name="Google Shape;285;p56"/>
          <p:cNvSpPr/>
          <p:nvPr/>
        </p:nvSpPr>
        <p:spPr>
          <a:xfrm>
            <a:off x="2100" y="-125"/>
            <a:ext cx="9144000" cy="16869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6" name="Google Shape;286;p56"/>
          <p:cNvSpPr txBox="1">
            <a:spLocks noGrp="1"/>
          </p:cNvSpPr>
          <p:nvPr>
            <p:ph type="title"/>
          </p:nvPr>
        </p:nvSpPr>
        <p:spPr>
          <a:xfrm>
            <a:off x="494617" y="3819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pic>
        <p:nvPicPr>
          <p:cNvPr id="287" name="Google Shape;287;p56"/>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288" name="Google Shape;288;p56"/>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289" name="Google Shape;289;p56"/>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
        <p:nvSpPr>
          <p:cNvPr id="290" name="Google Shape;290;p56"/>
          <p:cNvSpPr txBox="1">
            <a:spLocks noGrp="1"/>
          </p:cNvSpPr>
          <p:nvPr>
            <p:ph type="subTitle" idx="1"/>
          </p:nvPr>
        </p:nvSpPr>
        <p:spPr>
          <a:xfrm>
            <a:off x="503873" y="939925"/>
            <a:ext cx="3765000" cy="3507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1F1F50"/>
                </a:solidFill>
              </a:defRPr>
            </a:lvl1pPr>
            <a:lvl2pPr lvl="1" algn="l">
              <a:lnSpc>
                <a:spcPct val="150000"/>
              </a:lnSpc>
              <a:spcBef>
                <a:spcPts val="1600"/>
              </a:spcBef>
              <a:spcAft>
                <a:spcPts val="0"/>
              </a:spcAft>
              <a:buSzPts val="1400"/>
              <a:buNone/>
              <a:defRPr>
                <a:solidFill>
                  <a:srgbClr val="1F1F50"/>
                </a:solidFill>
              </a:defRPr>
            </a:lvl2pPr>
            <a:lvl3pPr lvl="2" algn="l">
              <a:lnSpc>
                <a:spcPct val="150000"/>
              </a:lnSpc>
              <a:spcBef>
                <a:spcPts val="1600"/>
              </a:spcBef>
              <a:spcAft>
                <a:spcPts val="0"/>
              </a:spcAft>
              <a:buSzPts val="1400"/>
              <a:buNone/>
              <a:defRPr>
                <a:solidFill>
                  <a:srgbClr val="1F1F50"/>
                </a:solidFill>
              </a:defRPr>
            </a:lvl3pPr>
            <a:lvl4pPr lvl="3" algn="l">
              <a:lnSpc>
                <a:spcPct val="150000"/>
              </a:lnSpc>
              <a:spcBef>
                <a:spcPts val="1600"/>
              </a:spcBef>
              <a:spcAft>
                <a:spcPts val="0"/>
              </a:spcAft>
              <a:buSzPts val="1400"/>
              <a:buNone/>
              <a:defRPr>
                <a:solidFill>
                  <a:srgbClr val="1F1F50"/>
                </a:solidFill>
              </a:defRPr>
            </a:lvl4pPr>
            <a:lvl5pPr lvl="4" algn="l">
              <a:lnSpc>
                <a:spcPct val="150000"/>
              </a:lnSpc>
              <a:spcBef>
                <a:spcPts val="1600"/>
              </a:spcBef>
              <a:spcAft>
                <a:spcPts val="0"/>
              </a:spcAft>
              <a:buSzPts val="1400"/>
              <a:buNone/>
              <a:defRPr>
                <a:solidFill>
                  <a:srgbClr val="1F1F50"/>
                </a:solidFill>
              </a:defRPr>
            </a:lvl5pPr>
            <a:lvl6pPr lvl="5" algn="l">
              <a:lnSpc>
                <a:spcPct val="150000"/>
              </a:lnSpc>
              <a:spcBef>
                <a:spcPts val="1600"/>
              </a:spcBef>
              <a:spcAft>
                <a:spcPts val="0"/>
              </a:spcAft>
              <a:buSzPts val="1400"/>
              <a:buNone/>
              <a:defRPr>
                <a:solidFill>
                  <a:srgbClr val="1F1F50"/>
                </a:solidFill>
              </a:defRPr>
            </a:lvl6pPr>
            <a:lvl7pPr lvl="6" algn="l">
              <a:lnSpc>
                <a:spcPct val="150000"/>
              </a:lnSpc>
              <a:spcBef>
                <a:spcPts val="1600"/>
              </a:spcBef>
              <a:spcAft>
                <a:spcPts val="0"/>
              </a:spcAft>
              <a:buSzPts val="1400"/>
              <a:buNone/>
              <a:defRPr>
                <a:solidFill>
                  <a:srgbClr val="1F1F50"/>
                </a:solidFill>
              </a:defRPr>
            </a:lvl7pPr>
            <a:lvl8pPr lvl="7" algn="l">
              <a:lnSpc>
                <a:spcPct val="150000"/>
              </a:lnSpc>
              <a:spcBef>
                <a:spcPts val="1600"/>
              </a:spcBef>
              <a:spcAft>
                <a:spcPts val="0"/>
              </a:spcAft>
              <a:buSzPts val="1400"/>
              <a:buNone/>
              <a:defRPr>
                <a:solidFill>
                  <a:srgbClr val="1F1F50"/>
                </a:solidFill>
              </a:defRPr>
            </a:lvl8pPr>
            <a:lvl9pPr lvl="8" algn="l">
              <a:lnSpc>
                <a:spcPct val="150000"/>
              </a:lnSpc>
              <a:spcBef>
                <a:spcPts val="1600"/>
              </a:spcBef>
              <a:spcAft>
                <a:spcPts val="1600"/>
              </a:spcAft>
              <a:buSzPts val="1400"/>
              <a:buNone/>
              <a:defRPr>
                <a:solidFill>
                  <a:srgbClr val="1F1F50"/>
                </a:solidFill>
              </a:defRPr>
            </a:lvl9pPr>
          </a:lstStyle>
          <a:p>
            <a:endParaRPr/>
          </a:p>
        </p:txBody>
      </p:sp>
      <p:pic>
        <p:nvPicPr>
          <p:cNvPr id="291" name="Google Shape;291;p56"/>
          <p:cNvPicPr preferRelativeResize="0"/>
          <p:nvPr/>
        </p:nvPicPr>
        <p:blipFill rotWithShape="1">
          <a:blip r:embed="rId3">
            <a:alphaModFix/>
          </a:blip>
          <a:srcRect/>
          <a:stretch/>
        </p:blipFill>
        <p:spPr>
          <a:xfrm>
            <a:off x="756" y="4938457"/>
            <a:ext cx="9143242" cy="201151"/>
          </a:xfrm>
          <a:prstGeom prst="rect">
            <a:avLst/>
          </a:prstGeom>
          <a:noFill/>
          <a:ln>
            <a:noFill/>
          </a:ln>
        </p:spPr>
      </p:pic>
    </p:spTree>
  </p:cSld>
  <p:clrMapOvr>
    <a:masterClrMapping/>
  </p:clrMapOvr>
  <p:extLst>
    <p:ext uri="{DCECCB84-F9BA-43D5-87BE-67443E8EF086}">
      <p15:sldGuideLst xmlns:p15="http://schemas.microsoft.com/office/powerpoint/2012/main">
        <p15:guide id="1" pos="1915">
          <p15:clr>
            <a:srgbClr val="FA7B17"/>
          </p15:clr>
        </p15:guide>
        <p15:guide id="2" orient="horz" pos="1063">
          <p15:clr>
            <a:srgbClr val="FA7B17"/>
          </p15:clr>
        </p15:guide>
        <p15:guide id="3" pos="3845">
          <p15:clr>
            <a:srgbClr val="FA7B17"/>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itle + Sub Title + 1 Image Grey">
  <p:cSld name="TITLE_ONLY_1_1_1">
    <p:spTree>
      <p:nvGrpSpPr>
        <p:cNvPr id="1" name="Shape 292"/>
        <p:cNvGrpSpPr/>
        <p:nvPr/>
      </p:nvGrpSpPr>
      <p:grpSpPr>
        <a:xfrm>
          <a:off x="0" y="0"/>
          <a:ext cx="0" cy="0"/>
          <a:chOff x="0" y="0"/>
          <a:chExt cx="0" cy="0"/>
        </a:xfrm>
      </p:grpSpPr>
      <p:sp>
        <p:nvSpPr>
          <p:cNvPr id="293" name="Google Shape;293;p57"/>
          <p:cNvSpPr/>
          <p:nvPr/>
        </p:nvSpPr>
        <p:spPr>
          <a:xfrm>
            <a:off x="2100" y="-125"/>
            <a:ext cx="9144000" cy="16869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4" name="Google Shape;294;p57"/>
          <p:cNvSpPr txBox="1">
            <a:spLocks noGrp="1"/>
          </p:cNvSpPr>
          <p:nvPr>
            <p:ph type="title"/>
          </p:nvPr>
        </p:nvSpPr>
        <p:spPr>
          <a:xfrm>
            <a:off x="494617" y="3819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pic>
        <p:nvPicPr>
          <p:cNvPr id="295" name="Google Shape;295;p57"/>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296" name="Google Shape;296;p57"/>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297" name="Google Shape;297;p57"/>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
        <p:nvSpPr>
          <p:cNvPr id="298" name="Google Shape;298;p57"/>
          <p:cNvSpPr txBox="1">
            <a:spLocks noGrp="1"/>
          </p:cNvSpPr>
          <p:nvPr>
            <p:ph type="subTitle" idx="1"/>
          </p:nvPr>
        </p:nvSpPr>
        <p:spPr>
          <a:xfrm>
            <a:off x="503874" y="939925"/>
            <a:ext cx="3482100" cy="3507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1F1F50"/>
                </a:solidFill>
              </a:defRPr>
            </a:lvl1pPr>
            <a:lvl2pPr lvl="1" algn="l">
              <a:lnSpc>
                <a:spcPct val="150000"/>
              </a:lnSpc>
              <a:spcBef>
                <a:spcPts val="1600"/>
              </a:spcBef>
              <a:spcAft>
                <a:spcPts val="0"/>
              </a:spcAft>
              <a:buSzPts val="1400"/>
              <a:buNone/>
              <a:defRPr>
                <a:solidFill>
                  <a:srgbClr val="1F1F50"/>
                </a:solidFill>
              </a:defRPr>
            </a:lvl2pPr>
            <a:lvl3pPr lvl="2" algn="l">
              <a:lnSpc>
                <a:spcPct val="150000"/>
              </a:lnSpc>
              <a:spcBef>
                <a:spcPts val="1600"/>
              </a:spcBef>
              <a:spcAft>
                <a:spcPts val="0"/>
              </a:spcAft>
              <a:buSzPts val="1400"/>
              <a:buNone/>
              <a:defRPr>
                <a:solidFill>
                  <a:srgbClr val="1F1F50"/>
                </a:solidFill>
              </a:defRPr>
            </a:lvl3pPr>
            <a:lvl4pPr lvl="3" algn="l">
              <a:lnSpc>
                <a:spcPct val="150000"/>
              </a:lnSpc>
              <a:spcBef>
                <a:spcPts val="1600"/>
              </a:spcBef>
              <a:spcAft>
                <a:spcPts val="0"/>
              </a:spcAft>
              <a:buSzPts val="1400"/>
              <a:buNone/>
              <a:defRPr>
                <a:solidFill>
                  <a:srgbClr val="1F1F50"/>
                </a:solidFill>
              </a:defRPr>
            </a:lvl4pPr>
            <a:lvl5pPr lvl="4" algn="l">
              <a:lnSpc>
                <a:spcPct val="150000"/>
              </a:lnSpc>
              <a:spcBef>
                <a:spcPts val="1600"/>
              </a:spcBef>
              <a:spcAft>
                <a:spcPts val="0"/>
              </a:spcAft>
              <a:buSzPts val="1400"/>
              <a:buNone/>
              <a:defRPr>
                <a:solidFill>
                  <a:srgbClr val="1F1F50"/>
                </a:solidFill>
              </a:defRPr>
            </a:lvl5pPr>
            <a:lvl6pPr lvl="5" algn="l">
              <a:lnSpc>
                <a:spcPct val="150000"/>
              </a:lnSpc>
              <a:spcBef>
                <a:spcPts val="1600"/>
              </a:spcBef>
              <a:spcAft>
                <a:spcPts val="0"/>
              </a:spcAft>
              <a:buSzPts val="1400"/>
              <a:buNone/>
              <a:defRPr>
                <a:solidFill>
                  <a:srgbClr val="1F1F50"/>
                </a:solidFill>
              </a:defRPr>
            </a:lvl6pPr>
            <a:lvl7pPr lvl="6" algn="l">
              <a:lnSpc>
                <a:spcPct val="150000"/>
              </a:lnSpc>
              <a:spcBef>
                <a:spcPts val="1600"/>
              </a:spcBef>
              <a:spcAft>
                <a:spcPts val="0"/>
              </a:spcAft>
              <a:buSzPts val="1400"/>
              <a:buNone/>
              <a:defRPr>
                <a:solidFill>
                  <a:srgbClr val="1F1F50"/>
                </a:solidFill>
              </a:defRPr>
            </a:lvl7pPr>
            <a:lvl8pPr lvl="7" algn="l">
              <a:lnSpc>
                <a:spcPct val="150000"/>
              </a:lnSpc>
              <a:spcBef>
                <a:spcPts val="1600"/>
              </a:spcBef>
              <a:spcAft>
                <a:spcPts val="0"/>
              </a:spcAft>
              <a:buSzPts val="1400"/>
              <a:buNone/>
              <a:defRPr>
                <a:solidFill>
                  <a:srgbClr val="1F1F50"/>
                </a:solidFill>
              </a:defRPr>
            </a:lvl8pPr>
            <a:lvl9pPr lvl="8" algn="l">
              <a:lnSpc>
                <a:spcPct val="150000"/>
              </a:lnSpc>
              <a:spcBef>
                <a:spcPts val="1600"/>
              </a:spcBef>
              <a:spcAft>
                <a:spcPts val="1600"/>
              </a:spcAft>
              <a:buSzPts val="1400"/>
              <a:buNone/>
              <a:defRPr>
                <a:solidFill>
                  <a:srgbClr val="1F1F50"/>
                </a:solidFill>
              </a:defRPr>
            </a:lvl9pPr>
          </a:lstStyle>
          <a:p>
            <a:endParaRPr/>
          </a:p>
        </p:txBody>
      </p:sp>
      <p:pic>
        <p:nvPicPr>
          <p:cNvPr id="299" name="Google Shape;299;p57"/>
          <p:cNvPicPr preferRelativeResize="0"/>
          <p:nvPr/>
        </p:nvPicPr>
        <p:blipFill rotWithShape="1">
          <a:blip r:embed="rId3">
            <a:alphaModFix/>
          </a:blip>
          <a:srcRect/>
          <a:stretch/>
        </p:blipFill>
        <p:spPr>
          <a:xfrm>
            <a:off x="756" y="4938457"/>
            <a:ext cx="9143242" cy="201151"/>
          </a:xfrm>
          <a:prstGeom prst="rect">
            <a:avLst/>
          </a:prstGeom>
          <a:noFill/>
          <a:ln>
            <a:noFill/>
          </a:ln>
        </p:spPr>
      </p:pic>
    </p:spTree>
  </p:cSld>
  <p:clrMapOvr>
    <a:masterClrMapping/>
  </p:clrMapOvr>
  <p:extLst>
    <p:ext uri="{DCECCB84-F9BA-43D5-87BE-67443E8EF086}">
      <p15:sldGuideLst xmlns:p15="http://schemas.microsoft.com/office/powerpoint/2012/main">
        <p15:guide id="1" orient="horz" pos="1063">
          <p15:clr>
            <a:srgbClr val="FA7B17"/>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Title + Sub Title + 1 Image India Ink">
  <p:cSld name="TITLE_ONLY_1_1_1_1">
    <p:spTree>
      <p:nvGrpSpPr>
        <p:cNvPr id="1" name="Shape 300"/>
        <p:cNvGrpSpPr/>
        <p:nvPr/>
      </p:nvGrpSpPr>
      <p:grpSpPr>
        <a:xfrm>
          <a:off x="0" y="0"/>
          <a:ext cx="0" cy="0"/>
          <a:chOff x="0" y="0"/>
          <a:chExt cx="0" cy="0"/>
        </a:xfrm>
      </p:grpSpPr>
      <p:pic>
        <p:nvPicPr>
          <p:cNvPr id="301" name="Google Shape;301;p58"/>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302" name="Google Shape;302;p58"/>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303" name="Google Shape;303;p58"/>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
        <p:nvSpPr>
          <p:cNvPr id="304" name="Google Shape;304;p58"/>
          <p:cNvSpPr/>
          <p:nvPr/>
        </p:nvSpPr>
        <p:spPr>
          <a:xfrm>
            <a:off x="2100" y="-125"/>
            <a:ext cx="9144000" cy="1686900"/>
          </a:xfrm>
          <a:prstGeom prst="rect">
            <a:avLst/>
          </a:prstGeom>
          <a:solidFill>
            <a:srgbClr val="1F1F5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5" name="Google Shape;305;p58"/>
          <p:cNvSpPr txBox="1">
            <a:spLocks noGrp="1"/>
          </p:cNvSpPr>
          <p:nvPr>
            <p:ph type="title"/>
          </p:nvPr>
        </p:nvSpPr>
        <p:spPr>
          <a:xfrm>
            <a:off x="494617" y="3819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solidFill>
                  <a:srgbClr val="FFFFFF"/>
                </a:solidFill>
                <a:latin typeface="Lato"/>
                <a:ea typeface="Lato"/>
                <a:cs typeface="Lato"/>
                <a:sym typeface="Lato"/>
              </a:defRPr>
            </a:lvl1pPr>
            <a:lvl2pPr lvl="1" algn="l">
              <a:lnSpc>
                <a:spcPct val="100000"/>
              </a:lnSpc>
              <a:spcBef>
                <a:spcPts val="0"/>
              </a:spcBef>
              <a:spcAft>
                <a:spcPts val="0"/>
              </a:spcAft>
              <a:buSzPts val="2800"/>
              <a:buNone/>
              <a:defRPr>
                <a:solidFill>
                  <a:srgbClr val="FFFFFF"/>
                </a:solidFill>
                <a:latin typeface="Lato"/>
                <a:ea typeface="Lato"/>
                <a:cs typeface="Lato"/>
                <a:sym typeface="Lato"/>
              </a:defRPr>
            </a:lvl2pPr>
            <a:lvl3pPr lvl="2" algn="l">
              <a:lnSpc>
                <a:spcPct val="100000"/>
              </a:lnSpc>
              <a:spcBef>
                <a:spcPts val="0"/>
              </a:spcBef>
              <a:spcAft>
                <a:spcPts val="0"/>
              </a:spcAft>
              <a:buSzPts val="2800"/>
              <a:buNone/>
              <a:defRPr>
                <a:solidFill>
                  <a:srgbClr val="FFFFFF"/>
                </a:solidFill>
                <a:latin typeface="Lato"/>
                <a:ea typeface="Lato"/>
                <a:cs typeface="Lato"/>
                <a:sym typeface="Lato"/>
              </a:defRPr>
            </a:lvl3pPr>
            <a:lvl4pPr lvl="3" algn="l">
              <a:lnSpc>
                <a:spcPct val="100000"/>
              </a:lnSpc>
              <a:spcBef>
                <a:spcPts val="0"/>
              </a:spcBef>
              <a:spcAft>
                <a:spcPts val="0"/>
              </a:spcAft>
              <a:buSzPts val="2800"/>
              <a:buNone/>
              <a:defRPr>
                <a:solidFill>
                  <a:srgbClr val="FFFFFF"/>
                </a:solidFill>
                <a:latin typeface="Lato"/>
                <a:ea typeface="Lato"/>
                <a:cs typeface="Lato"/>
                <a:sym typeface="Lato"/>
              </a:defRPr>
            </a:lvl4pPr>
            <a:lvl5pPr lvl="4" algn="l">
              <a:lnSpc>
                <a:spcPct val="100000"/>
              </a:lnSpc>
              <a:spcBef>
                <a:spcPts val="0"/>
              </a:spcBef>
              <a:spcAft>
                <a:spcPts val="0"/>
              </a:spcAft>
              <a:buSzPts val="2800"/>
              <a:buNone/>
              <a:defRPr>
                <a:solidFill>
                  <a:srgbClr val="FFFFFF"/>
                </a:solidFill>
                <a:latin typeface="Lato"/>
                <a:ea typeface="Lato"/>
                <a:cs typeface="Lato"/>
                <a:sym typeface="Lato"/>
              </a:defRPr>
            </a:lvl5pPr>
            <a:lvl6pPr lvl="5" algn="l">
              <a:lnSpc>
                <a:spcPct val="100000"/>
              </a:lnSpc>
              <a:spcBef>
                <a:spcPts val="0"/>
              </a:spcBef>
              <a:spcAft>
                <a:spcPts val="0"/>
              </a:spcAft>
              <a:buSzPts val="2800"/>
              <a:buNone/>
              <a:defRPr>
                <a:solidFill>
                  <a:srgbClr val="FFFFFF"/>
                </a:solidFill>
                <a:latin typeface="Lato"/>
                <a:ea typeface="Lato"/>
                <a:cs typeface="Lato"/>
                <a:sym typeface="Lato"/>
              </a:defRPr>
            </a:lvl6pPr>
            <a:lvl7pPr lvl="6" algn="l">
              <a:lnSpc>
                <a:spcPct val="100000"/>
              </a:lnSpc>
              <a:spcBef>
                <a:spcPts val="0"/>
              </a:spcBef>
              <a:spcAft>
                <a:spcPts val="0"/>
              </a:spcAft>
              <a:buSzPts val="2800"/>
              <a:buNone/>
              <a:defRPr>
                <a:solidFill>
                  <a:srgbClr val="FFFFFF"/>
                </a:solidFill>
                <a:latin typeface="Lato"/>
                <a:ea typeface="Lato"/>
                <a:cs typeface="Lato"/>
                <a:sym typeface="Lato"/>
              </a:defRPr>
            </a:lvl7pPr>
            <a:lvl8pPr lvl="7" algn="l">
              <a:lnSpc>
                <a:spcPct val="100000"/>
              </a:lnSpc>
              <a:spcBef>
                <a:spcPts val="0"/>
              </a:spcBef>
              <a:spcAft>
                <a:spcPts val="0"/>
              </a:spcAft>
              <a:buSzPts val="2800"/>
              <a:buNone/>
              <a:defRPr>
                <a:solidFill>
                  <a:srgbClr val="FFFFFF"/>
                </a:solidFill>
                <a:latin typeface="Lato"/>
                <a:ea typeface="Lato"/>
                <a:cs typeface="Lato"/>
                <a:sym typeface="Lato"/>
              </a:defRPr>
            </a:lvl8pPr>
            <a:lvl9pPr lvl="8" algn="l">
              <a:lnSpc>
                <a:spcPct val="100000"/>
              </a:lnSpc>
              <a:spcBef>
                <a:spcPts val="0"/>
              </a:spcBef>
              <a:spcAft>
                <a:spcPts val="0"/>
              </a:spcAft>
              <a:buSzPts val="2800"/>
              <a:buNone/>
              <a:defRPr>
                <a:solidFill>
                  <a:srgbClr val="FFFFFF"/>
                </a:solidFill>
                <a:latin typeface="Lato"/>
                <a:ea typeface="Lato"/>
                <a:cs typeface="Lato"/>
                <a:sym typeface="Lato"/>
              </a:defRPr>
            </a:lvl9pPr>
          </a:lstStyle>
          <a:p>
            <a:endParaRPr/>
          </a:p>
        </p:txBody>
      </p:sp>
      <p:sp>
        <p:nvSpPr>
          <p:cNvPr id="306" name="Google Shape;306;p58"/>
          <p:cNvSpPr txBox="1">
            <a:spLocks noGrp="1"/>
          </p:cNvSpPr>
          <p:nvPr>
            <p:ph type="subTitle" idx="1"/>
          </p:nvPr>
        </p:nvSpPr>
        <p:spPr>
          <a:xfrm>
            <a:off x="503874" y="939925"/>
            <a:ext cx="3582900" cy="3507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FFFFFF"/>
                </a:solidFill>
              </a:defRPr>
            </a:lvl1pPr>
            <a:lvl2pPr lvl="1" algn="l">
              <a:lnSpc>
                <a:spcPct val="150000"/>
              </a:lnSpc>
              <a:spcBef>
                <a:spcPts val="1600"/>
              </a:spcBef>
              <a:spcAft>
                <a:spcPts val="0"/>
              </a:spcAft>
              <a:buSzPts val="1400"/>
              <a:buNone/>
              <a:defRPr>
                <a:solidFill>
                  <a:srgbClr val="FFFFFF"/>
                </a:solidFill>
              </a:defRPr>
            </a:lvl2pPr>
            <a:lvl3pPr lvl="2" algn="l">
              <a:lnSpc>
                <a:spcPct val="150000"/>
              </a:lnSpc>
              <a:spcBef>
                <a:spcPts val="1600"/>
              </a:spcBef>
              <a:spcAft>
                <a:spcPts val="0"/>
              </a:spcAft>
              <a:buSzPts val="1400"/>
              <a:buNone/>
              <a:defRPr>
                <a:solidFill>
                  <a:srgbClr val="FFFFFF"/>
                </a:solidFill>
              </a:defRPr>
            </a:lvl3pPr>
            <a:lvl4pPr lvl="3" algn="l">
              <a:lnSpc>
                <a:spcPct val="150000"/>
              </a:lnSpc>
              <a:spcBef>
                <a:spcPts val="1600"/>
              </a:spcBef>
              <a:spcAft>
                <a:spcPts val="0"/>
              </a:spcAft>
              <a:buSzPts val="1400"/>
              <a:buNone/>
              <a:defRPr>
                <a:solidFill>
                  <a:srgbClr val="FFFFFF"/>
                </a:solidFill>
              </a:defRPr>
            </a:lvl4pPr>
            <a:lvl5pPr lvl="4" algn="l">
              <a:lnSpc>
                <a:spcPct val="150000"/>
              </a:lnSpc>
              <a:spcBef>
                <a:spcPts val="1600"/>
              </a:spcBef>
              <a:spcAft>
                <a:spcPts val="0"/>
              </a:spcAft>
              <a:buSzPts val="1400"/>
              <a:buNone/>
              <a:defRPr>
                <a:solidFill>
                  <a:srgbClr val="FFFFFF"/>
                </a:solidFill>
              </a:defRPr>
            </a:lvl5pPr>
            <a:lvl6pPr lvl="5" algn="l">
              <a:lnSpc>
                <a:spcPct val="150000"/>
              </a:lnSpc>
              <a:spcBef>
                <a:spcPts val="1600"/>
              </a:spcBef>
              <a:spcAft>
                <a:spcPts val="0"/>
              </a:spcAft>
              <a:buSzPts val="1400"/>
              <a:buNone/>
              <a:defRPr>
                <a:solidFill>
                  <a:srgbClr val="FFFFFF"/>
                </a:solidFill>
              </a:defRPr>
            </a:lvl6pPr>
            <a:lvl7pPr lvl="6" algn="l">
              <a:lnSpc>
                <a:spcPct val="150000"/>
              </a:lnSpc>
              <a:spcBef>
                <a:spcPts val="1600"/>
              </a:spcBef>
              <a:spcAft>
                <a:spcPts val="0"/>
              </a:spcAft>
              <a:buSzPts val="1400"/>
              <a:buNone/>
              <a:defRPr>
                <a:solidFill>
                  <a:srgbClr val="FFFFFF"/>
                </a:solidFill>
              </a:defRPr>
            </a:lvl7pPr>
            <a:lvl8pPr lvl="7" algn="l">
              <a:lnSpc>
                <a:spcPct val="150000"/>
              </a:lnSpc>
              <a:spcBef>
                <a:spcPts val="1600"/>
              </a:spcBef>
              <a:spcAft>
                <a:spcPts val="0"/>
              </a:spcAft>
              <a:buSzPts val="1400"/>
              <a:buNone/>
              <a:defRPr>
                <a:solidFill>
                  <a:srgbClr val="FFFFFF"/>
                </a:solidFill>
              </a:defRPr>
            </a:lvl8pPr>
            <a:lvl9pPr lvl="8" algn="l">
              <a:lnSpc>
                <a:spcPct val="150000"/>
              </a:lnSpc>
              <a:spcBef>
                <a:spcPts val="1600"/>
              </a:spcBef>
              <a:spcAft>
                <a:spcPts val="1600"/>
              </a:spcAft>
              <a:buSzPts val="1400"/>
              <a:buNone/>
              <a:defRPr>
                <a:solidFill>
                  <a:srgbClr val="FFFFFF"/>
                </a:solidFill>
              </a:defRPr>
            </a:lvl9pPr>
          </a:lstStyle>
          <a:p>
            <a:endParaRPr/>
          </a:p>
        </p:txBody>
      </p:sp>
      <p:pic>
        <p:nvPicPr>
          <p:cNvPr id="307" name="Google Shape;307;p58"/>
          <p:cNvPicPr preferRelativeResize="0"/>
          <p:nvPr/>
        </p:nvPicPr>
        <p:blipFill rotWithShape="1">
          <a:blip r:embed="rId3">
            <a:alphaModFix/>
          </a:blip>
          <a:srcRect/>
          <a:stretch/>
        </p:blipFill>
        <p:spPr>
          <a:xfrm>
            <a:off x="756" y="4938457"/>
            <a:ext cx="9143242" cy="201151"/>
          </a:xfrm>
          <a:prstGeom prst="rect">
            <a:avLst/>
          </a:prstGeom>
          <a:noFill/>
          <a:ln>
            <a:noFill/>
          </a:ln>
        </p:spPr>
      </p:pic>
    </p:spTree>
  </p:cSld>
  <p:clrMapOvr>
    <a:masterClrMapping/>
  </p:clrMapOvr>
  <p:extLst>
    <p:ext uri="{DCECCB84-F9BA-43D5-87BE-67443E8EF086}">
      <p15:sldGuideLst xmlns:p15="http://schemas.microsoft.com/office/powerpoint/2012/main">
        <p15:guide id="1" orient="horz" pos="1063">
          <p15:clr>
            <a:srgbClr val="FA7B17"/>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08"/>
        <p:cNvGrpSpPr/>
        <p:nvPr/>
      </p:nvGrpSpPr>
      <p:grpSpPr>
        <a:xfrm>
          <a:off x="0" y="0"/>
          <a:ext cx="0" cy="0"/>
          <a:chOff x="0" y="0"/>
          <a:chExt cx="0" cy="0"/>
        </a:xfrm>
      </p:grpSpPr>
      <p:sp>
        <p:nvSpPr>
          <p:cNvPr id="309" name="Google Shape;309;p59"/>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Clr>
                <a:srgbClr val="1F1F50"/>
              </a:buClr>
              <a:buSzPts val="1800"/>
              <a:buNone/>
              <a:defRPr b="1">
                <a:solidFill>
                  <a:srgbClr val="1F1F50"/>
                </a:solidFill>
              </a:defRPr>
            </a:lvl1pPr>
          </a:lstStyle>
          <a:p>
            <a:endParaRPr/>
          </a:p>
        </p:txBody>
      </p:sp>
      <p:pic>
        <p:nvPicPr>
          <p:cNvPr id="310" name="Google Shape;310;p59"/>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311" name="Google Shape;311;p59"/>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312" name="Google Shape;312;p59"/>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pic>
        <p:nvPicPr>
          <p:cNvPr id="313" name="Google Shape;313;p59"/>
          <p:cNvPicPr preferRelativeResize="0"/>
          <p:nvPr/>
        </p:nvPicPr>
        <p:blipFill rotWithShape="1">
          <a:blip r:embed="rId3">
            <a:alphaModFix/>
          </a:blip>
          <a:srcRect/>
          <a:stretch/>
        </p:blipFill>
        <p:spPr>
          <a:xfrm>
            <a:off x="756" y="4938457"/>
            <a:ext cx="9143242" cy="201151"/>
          </a:xfrm>
          <a:prstGeom prst="rect">
            <a:avLst/>
          </a:prstGeom>
          <a:noFill/>
          <a:ln>
            <a:noFill/>
          </a:ln>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Blank + Footer">
  <p:cSld name="CAPTION_ONLY_1">
    <p:spTree>
      <p:nvGrpSpPr>
        <p:cNvPr id="1" name="Shape 314"/>
        <p:cNvGrpSpPr/>
        <p:nvPr/>
      </p:nvGrpSpPr>
      <p:grpSpPr>
        <a:xfrm>
          <a:off x="0" y="0"/>
          <a:ext cx="0" cy="0"/>
          <a:chOff x="0" y="0"/>
          <a:chExt cx="0" cy="0"/>
        </a:xfrm>
      </p:grpSpPr>
      <p:pic>
        <p:nvPicPr>
          <p:cNvPr id="315" name="Google Shape;315;p60"/>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316" name="Google Shape;316;p60"/>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317" name="Google Shape;317;p60"/>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pic>
        <p:nvPicPr>
          <p:cNvPr id="318" name="Google Shape;318;p60"/>
          <p:cNvPicPr preferRelativeResize="0"/>
          <p:nvPr/>
        </p:nvPicPr>
        <p:blipFill rotWithShape="1">
          <a:blip r:embed="rId3">
            <a:alphaModFix/>
          </a:blip>
          <a:srcRect/>
          <a:stretch/>
        </p:blipFill>
        <p:spPr>
          <a:xfrm>
            <a:off x="756" y="4938457"/>
            <a:ext cx="9143242" cy="201151"/>
          </a:xfrm>
          <a:prstGeom prst="rect">
            <a:avLst/>
          </a:prstGeom>
          <a:noFill/>
          <a:ln>
            <a:noFill/>
          </a:ln>
        </p:spPr>
      </p:pic>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Blank - India Ink" type="blank">
  <p:cSld name="BLANK">
    <p:spTree>
      <p:nvGrpSpPr>
        <p:cNvPr id="1" name="Shape 319"/>
        <p:cNvGrpSpPr/>
        <p:nvPr/>
      </p:nvGrpSpPr>
      <p:grpSpPr>
        <a:xfrm>
          <a:off x="0" y="0"/>
          <a:ext cx="0" cy="0"/>
          <a:chOff x="0" y="0"/>
          <a:chExt cx="0" cy="0"/>
        </a:xfrm>
      </p:grpSpPr>
      <p:sp>
        <p:nvSpPr>
          <p:cNvPr id="320" name="Google Shape;320;p61"/>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1" i="0" u="none" strike="noStrike" cap="none">
                <a:solidFill>
                  <a:srgbClr val="FFFFFF"/>
                </a:solidFill>
                <a:latin typeface="Lato"/>
                <a:ea typeface="Lato"/>
                <a:cs typeface="Lato"/>
                <a:sym typeface="Lato"/>
              </a:rPr>
              <a:t>// </a:t>
            </a:r>
            <a:fld id="{00000000-1234-1234-1234-123412341234}" type="slidenum">
              <a:rPr lang="en" sz="900" b="1" i="0" u="none" strike="noStrike" cap="none">
                <a:solidFill>
                  <a:srgbClr val="FFFFFF"/>
                </a:solidFill>
                <a:latin typeface="Lato"/>
                <a:ea typeface="Lato"/>
                <a:cs typeface="Lato"/>
                <a:sym typeface="Lato"/>
              </a:rPr>
              <a:t>‹#›</a:t>
            </a:fld>
            <a:endParaRPr sz="900" b="1" i="0" u="none" strike="noStrike" cap="none">
              <a:solidFill>
                <a:srgbClr val="FFFFFF"/>
              </a:solidFill>
              <a:latin typeface="Lato"/>
              <a:ea typeface="Lato"/>
              <a:cs typeface="Lato"/>
              <a:sym typeface="Lato"/>
            </a:endParaRPr>
          </a:p>
        </p:txBody>
      </p:sp>
      <p:pic>
        <p:nvPicPr>
          <p:cNvPr id="321" name="Google Shape;321;p61"/>
          <p:cNvPicPr preferRelativeResize="0"/>
          <p:nvPr/>
        </p:nvPicPr>
        <p:blipFill rotWithShape="1">
          <a:blip r:embed="rId2">
            <a:alphaModFix/>
          </a:blip>
          <a:srcRect/>
          <a:stretch/>
        </p:blipFill>
        <p:spPr>
          <a:xfrm>
            <a:off x="756" y="4938457"/>
            <a:ext cx="9143242" cy="201151"/>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Blank - Jodhpur">
  <p:cSld name="CUSTOM_8">
    <p:spTree>
      <p:nvGrpSpPr>
        <p:cNvPr id="1" name="Shape 322"/>
        <p:cNvGrpSpPr/>
        <p:nvPr/>
      </p:nvGrpSpPr>
      <p:grpSpPr>
        <a:xfrm>
          <a:off x="0" y="0"/>
          <a:ext cx="0" cy="0"/>
          <a:chOff x="0" y="0"/>
          <a:chExt cx="0" cy="0"/>
        </a:xfrm>
      </p:grpSpPr>
      <p:sp>
        <p:nvSpPr>
          <p:cNvPr id="323" name="Google Shape;323;p62"/>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1" i="0" u="none" strike="noStrike" cap="none">
                <a:solidFill>
                  <a:srgbClr val="FFFFFF"/>
                </a:solidFill>
                <a:latin typeface="Lato"/>
                <a:ea typeface="Lato"/>
                <a:cs typeface="Lato"/>
                <a:sym typeface="Lato"/>
              </a:rPr>
              <a:t>// </a:t>
            </a:r>
            <a:fld id="{00000000-1234-1234-1234-123412341234}" type="slidenum">
              <a:rPr lang="en" sz="900" b="1" i="0" u="none" strike="noStrike" cap="none">
                <a:solidFill>
                  <a:srgbClr val="FFFFFF"/>
                </a:solidFill>
                <a:latin typeface="Lato"/>
                <a:ea typeface="Lato"/>
                <a:cs typeface="Lato"/>
                <a:sym typeface="Lato"/>
              </a:rPr>
              <a:t>‹#›</a:t>
            </a:fld>
            <a:endParaRPr sz="900" b="1" i="0" u="none" strike="noStrike" cap="none">
              <a:solidFill>
                <a:srgbClr val="FFFFFF"/>
              </a:solidFill>
              <a:latin typeface="Lato"/>
              <a:ea typeface="Lato"/>
              <a:cs typeface="Lato"/>
              <a:sym typeface="Lato"/>
            </a:endParaRPr>
          </a:p>
        </p:txBody>
      </p:sp>
      <p:pic>
        <p:nvPicPr>
          <p:cNvPr id="324" name="Google Shape;324;p62"/>
          <p:cNvPicPr preferRelativeResize="0"/>
          <p:nvPr/>
        </p:nvPicPr>
        <p:blipFill rotWithShape="1">
          <a:blip r:embed="rId2">
            <a:alphaModFix/>
          </a:blip>
          <a:srcRect/>
          <a:stretch/>
        </p:blipFill>
        <p:spPr>
          <a:xfrm>
            <a:off x="756" y="4938457"/>
            <a:ext cx="9143242" cy="201151"/>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Image Left - Text Right">
  <p:cSld name="CUSTOM">
    <p:spTree>
      <p:nvGrpSpPr>
        <p:cNvPr id="1" name="Shape 22"/>
        <p:cNvGrpSpPr/>
        <p:nvPr/>
      </p:nvGrpSpPr>
      <p:grpSpPr>
        <a:xfrm>
          <a:off x="0" y="0"/>
          <a:ext cx="0" cy="0"/>
          <a:chOff x="0" y="0"/>
          <a:chExt cx="0" cy="0"/>
        </a:xfrm>
      </p:grpSpPr>
      <p:pic>
        <p:nvPicPr>
          <p:cNvPr id="23" name="Google Shape;23;p17"/>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24" name="Google Shape;24;p17"/>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25" name="Google Shape;25;p17"/>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
        <p:nvSpPr>
          <p:cNvPr id="26" name="Google Shape;26;p17"/>
          <p:cNvSpPr txBox="1">
            <a:spLocks noGrp="1"/>
          </p:cNvSpPr>
          <p:nvPr>
            <p:ph type="title"/>
          </p:nvPr>
        </p:nvSpPr>
        <p:spPr>
          <a:xfrm>
            <a:off x="3720884" y="229550"/>
            <a:ext cx="52836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sp>
        <p:nvSpPr>
          <p:cNvPr id="27" name="Google Shape;27;p17"/>
          <p:cNvSpPr txBox="1">
            <a:spLocks noGrp="1"/>
          </p:cNvSpPr>
          <p:nvPr>
            <p:ph type="subTitle" idx="1"/>
          </p:nvPr>
        </p:nvSpPr>
        <p:spPr>
          <a:xfrm>
            <a:off x="3730147" y="787525"/>
            <a:ext cx="4151100" cy="3507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1F1F50"/>
                </a:solidFill>
              </a:defRPr>
            </a:lvl1pPr>
            <a:lvl2pPr lvl="1" algn="l">
              <a:lnSpc>
                <a:spcPct val="150000"/>
              </a:lnSpc>
              <a:spcBef>
                <a:spcPts val="1600"/>
              </a:spcBef>
              <a:spcAft>
                <a:spcPts val="0"/>
              </a:spcAft>
              <a:buSzPts val="1400"/>
              <a:buNone/>
              <a:defRPr/>
            </a:lvl2pPr>
            <a:lvl3pPr lvl="2" algn="l">
              <a:lnSpc>
                <a:spcPct val="150000"/>
              </a:lnSpc>
              <a:spcBef>
                <a:spcPts val="1600"/>
              </a:spcBef>
              <a:spcAft>
                <a:spcPts val="0"/>
              </a:spcAft>
              <a:buSzPts val="1400"/>
              <a:buNone/>
              <a:defRPr/>
            </a:lvl3pPr>
            <a:lvl4pPr lvl="3" algn="l">
              <a:lnSpc>
                <a:spcPct val="150000"/>
              </a:lnSpc>
              <a:spcBef>
                <a:spcPts val="1600"/>
              </a:spcBef>
              <a:spcAft>
                <a:spcPts val="0"/>
              </a:spcAft>
              <a:buSzPts val="1400"/>
              <a:buNone/>
              <a:defRPr/>
            </a:lvl4pPr>
            <a:lvl5pPr lvl="4" algn="l">
              <a:lnSpc>
                <a:spcPct val="150000"/>
              </a:lnSpc>
              <a:spcBef>
                <a:spcPts val="1600"/>
              </a:spcBef>
              <a:spcAft>
                <a:spcPts val="0"/>
              </a:spcAft>
              <a:buSzPts val="1400"/>
              <a:buNone/>
              <a:defRPr/>
            </a:lvl5pPr>
            <a:lvl6pPr lvl="5" algn="l">
              <a:lnSpc>
                <a:spcPct val="150000"/>
              </a:lnSpc>
              <a:spcBef>
                <a:spcPts val="1600"/>
              </a:spcBef>
              <a:spcAft>
                <a:spcPts val="0"/>
              </a:spcAft>
              <a:buSzPts val="1400"/>
              <a:buNone/>
              <a:defRPr/>
            </a:lvl6pPr>
            <a:lvl7pPr lvl="6" algn="l">
              <a:lnSpc>
                <a:spcPct val="150000"/>
              </a:lnSpc>
              <a:spcBef>
                <a:spcPts val="1600"/>
              </a:spcBef>
              <a:spcAft>
                <a:spcPts val="0"/>
              </a:spcAft>
              <a:buSzPts val="1400"/>
              <a:buNone/>
              <a:defRPr/>
            </a:lvl7pPr>
            <a:lvl8pPr lvl="7" algn="l">
              <a:lnSpc>
                <a:spcPct val="150000"/>
              </a:lnSpc>
              <a:spcBef>
                <a:spcPts val="1600"/>
              </a:spcBef>
              <a:spcAft>
                <a:spcPts val="0"/>
              </a:spcAft>
              <a:buSzPts val="1400"/>
              <a:buNone/>
              <a:defRPr/>
            </a:lvl8pPr>
            <a:lvl9pPr lvl="8" algn="l">
              <a:lnSpc>
                <a:spcPct val="150000"/>
              </a:lnSpc>
              <a:spcBef>
                <a:spcPts val="1600"/>
              </a:spcBef>
              <a:spcAft>
                <a:spcPts val="1600"/>
              </a:spcAft>
              <a:buSzPts val="1400"/>
              <a:buNone/>
              <a:defRPr/>
            </a:lvl9pPr>
          </a:lstStyle>
          <a:p>
            <a:endParaRPr/>
          </a:p>
        </p:txBody>
      </p:sp>
      <p:sp>
        <p:nvSpPr>
          <p:cNvPr id="28" name="Google Shape;28;p17"/>
          <p:cNvSpPr txBox="1">
            <a:spLocks noGrp="1"/>
          </p:cNvSpPr>
          <p:nvPr>
            <p:ph type="body" idx="2"/>
          </p:nvPr>
        </p:nvSpPr>
        <p:spPr>
          <a:xfrm>
            <a:off x="3739151" y="1303850"/>
            <a:ext cx="5161500" cy="33945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spTree>
  </p:cSld>
  <p:clrMapOvr>
    <a:masterClrMapping/>
  </p:clrMapOvr>
  <p:extLst>
    <p:ext uri="{DCECCB84-F9BA-43D5-87BE-67443E8EF086}">
      <p15:sldGuideLst xmlns:p15="http://schemas.microsoft.com/office/powerpoint/2012/main">
        <p15:guide id="1" pos="2269">
          <p15:clr>
            <a:srgbClr val="FA7B17"/>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Blank - Basant">
  <p:cSld name="CUSTOM_9">
    <p:spTree>
      <p:nvGrpSpPr>
        <p:cNvPr id="1" name="Shape 325"/>
        <p:cNvGrpSpPr/>
        <p:nvPr/>
      </p:nvGrpSpPr>
      <p:grpSpPr>
        <a:xfrm>
          <a:off x="0" y="0"/>
          <a:ext cx="0" cy="0"/>
          <a:chOff x="0" y="0"/>
          <a:chExt cx="0" cy="0"/>
        </a:xfrm>
      </p:grpSpPr>
      <p:sp>
        <p:nvSpPr>
          <p:cNvPr id="326" name="Google Shape;326;p63"/>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1" i="0" u="none" strike="noStrike" cap="none">
                <a:solidFill>
                  <a:srgbClr val="141414"/>
                </a:solidFill>
                <a:latin typeface="Lato"/>
                <a:ea typeface="Lato"/>
                <a:cs typeface="Lato"/>
                <a:sym typeface="Lato"/>
              </a:rPr>
              <a:t>// </a:t>
            </a:r>
            <a:fld id="{00000000-1234-1234-1234-123412341234}" type="slidenum">
              <a:rPr lang="en" sz="900" b="1" i="0" u="none" strike="noStrike" cap="none">
                <a:solidFill>
                  <a:srgbClr val="141414"/>
                </a:solidFill>
                <a:latin typeface="Lato"/>
                <a:ea typeface="Lato"/>
                <a:cs typeface="Lato"/>
                <a:sym typeface="Lato"/>
              </a:rPr>
              <a:t>‹#›</a:t>
            </a:fld>
            <a:endParaRPr sz="900" b="1" i="0" u="none" strike="noStrike" cap="none">
              <a:solidFill>
                <a:srgbClr val="141414"/>
              </a:solidFill>
              <a:latin typeface="Lato"/>
              <a:ea typeface="Lato"/>
              <a:cs typeface="Lato"/>
              <a:sym typeface="Lato"/>
            </a:endParaRPr>
          </a:p>
        </p:txBody>
      </p:sp>
      <p:pic>
        <p:nvPicPr>
          <p:cNvPr id="327" name="Google Shape;327;p63"/>
          <p:cNvPicPr preferRelativeResize="0"/>
          <p:nvPr/>
        </p:nvPicPr>
        <p:blipFill rotWithShape="1">
          <a:blip r:embed="rId2">
            <a:alphaModFix/>
          </a:blip>
          <a:srcRect/>
          <a:stretch/>
        </p:blipFill>
        <p:spPr>
          <a:xfrm>
            <a:off x="756" y="4938457"/>
            <a:ext cx="9143242" cy="201151"/>
          </a:xfrm>
          <a:prstGeom prst="rect">
            <a:avLst/>
          </a:prstGeom>
          <a:noFill/>
          <a:ln>
            <a:noFill/>
          </a:ln>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Blank - Kohl">
  <p:cSld name="CUSTOM_9_1">
    <p:spTree>
      <p:nvGrpSpPr>
        <p:cNvPr id="1" name="Shape 328"/>
        <p:cNvGrpSpPr/>
        <p:nvPr/>
      </p:nvGrpSpPr>
      <p:grpSpPr>
        <a:xfrm>
          <a:off x="0" y="0"/>
          <a:ext cx="0" cy="0"/>
          <a:chOff x="0" y="0"/>
          <a:chExt cx="0" cy="0"/>
        </a:xfrm>
      </p:grpSpPr>
      <p:sp>
        <p:nvSpPr>
          <p:cNvPr id="329" name="Google Shape;329;p64"/>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1" i="0" u="none" strike="noStrike" cap="none">
                <a:solidFill>
                  <a:srgbClr val="FFFFFF"/>
                </a:solidFill>
                <a:latin typeface="Lato"/>
                <a:ea typeface="Lato"/>
                <a:cs typeface="Lato"/>
                <a:sym typeface="Lato"/>
              </a:rPr>
              <a:t>// </a:t>
            </a:r>
            <a:fld id="{00000000-1234-1234-1234-123412341234}" type="slidenum">
              <a:rPr lang="en" sz="900" b="1" i="0" u="none" strike="noStrike" cap="none">
                <a:solidFill>
                  <a:srgbClr val="FFFFFF"/>
                </a:solidFill>
                <a:latin typeface="Lato"/>
                <a:ea typeface="Lato"/>
                <a:cs typeface="Lato"/>
                <a:sym typeface="Lato"/>
              </a:rPr>
              <a:t>‹#›</a:t>
            </a:fld>
            <a:endParaRPr sz="900" b="1" i="0" u="none" strike="noStrike" cap="none">
              <a:solidFill>
                <a:srgbClr val="FFFFFF"/>
              </a:solidFill>
              <a:latin typeface="Lato"/>
              <a:ea typeface="Lato"/>
              <a:cs typeface="Lato"/>
              <a:sym typeface="Lato"/>
            </a:endParaRPr>
          </a:p>
        </p:txBody>
      </p:sp>
      <p:pic>
        <p:nvPicPr>
          <p:cNvPr id="330" name="Google Shape;330;p64"/>
          <p:cNvPicPr preferRelativeResize="0"/>
          <p:nvPr/>
        </p:nvPicPr>
        <p:blipFill rotWithShape="1">
          <a:blip r:embed="rId2">
            <a:alphaModFix/>
          </a:blip>
          <a:srcRect/>
          <a:stretch/>
        </p:blipFill>
        <p:spPr>
          <a:xfrm>
            <a:off x="756" y="4938457"/>
            <a:ext cx="9143242" cy="201151"/>
          </a:xfrm>
          <a:prstGeom prst="rect">
            <a:avLst/>
          </a:prstGeom>
          <a:noFill/>
          <a:ln>
            <a:noFill/>
          </a:ln>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Blank - Indus">
  <p:cSld name="CUSTOM_10">
    <p:spTree>
      <p:nvGrpSpPr>
        <p:cNvPr id="1" name="Shape 331"/>
        <p:cNvGrpSpPr/>
        <p:nvPr/>
      </p:nvGrpSpPr>
      <p:grpSpPr>
        <a:xfrm>
          <a:off x="0" y="0"/>
          <a:ext cx="0" cy="0"/>
          <a:chOff x="0" y="0"/>
          <a:chExt cx="0" cy="0"/>
        </a:xfrm>
      </p:grpSpPr>
      <p:sp>
        <p:nvSpPr>
          <p:cNvPr id="332" name="Google Shape;332;p65"/>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1" i="0" u="none" strike="noStrike" cap="none">
                <a:solidFill>
                  <a:srgbClr val="141414"/>
                </a:solidFill>
                <a:latin typeface="Lato"/>
                <a:ea typeface="Lato"/>
                <a:cs typeface="Lato"/>
                <a:sym typeface="Lato"/>
              </a:rPr>
              <a:t>// </a:t>
            </a:r>
            <a:fld id="{00000000-1234-1234-1234-123412341234}" type="slidenum">
              <a:rPr lang="en" sz="900" b="1" i="0" u="none" strike="noStrike" cap="none">
                <a:solidFill>
                  <a:srgbClr val="141414"/>
                </a:solidFill>
                <a:latin typeface="Lato"/>
                <a:ea typeface="Lato"/>
                <a:cs typeface="Lato"/>
                <a:sym typeface="Lato"/>
              </a:rPr>
              <a:t>‹#›</a:t>
            </a:fld>
            <a:endParaRPr sz="900" b="1" i="0" u="none" strike="noStrike" cap="none">
              <a:solidFill>
                <a:srgbClr val="141414"/>
              </a:solidFill>
              <a:latin typeface="Lato"/>
              <a:ea typeface="Lato"/>
              <a:cs typeface="Lato"/>
              <a:sym typeface="Lato"/>
            </a:endParaRPr>
          </a:p>
        </p:txBody>
      </p:sp>
      <p:pic>
        <p:nvPicPr>
          <p:cNvPr id="333" name="Google Shape;333;p65"/>
          <p:cNvPicPr preferRelativeResize="0"/>
          <p:nvPr/>
        </p:nvPicPr>
        <p:blipFill rotWithShape="1">
          <a:blip r:embed="rId2">
            <a:alphaModFix/>
          </a:blip>
          <a:srcRect/>
          <a:stretch/>
        </p:blipFill>
        <p:spPr>
          <a:xfrm>
            <a:off x="756" y="4938457"/>
            <a:ext cx="9143242" cy="201151"/>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Image Right - Text Left">
  <p:cSld name="CUSTOM_11">
    <p:spTree>
      <p:nvGrpSpPr>
        <p:cNvPr id="1" name="Shape 29"/>
        <p:cNvGrpSpPr/>
        <p:nvPr/>
      </p:nvGrpSpPr>
      <p:grpSpPr>
        <a:xfrm>
          <a:off x="0" y="0"/>
          <a:ext cx="0" cy="0"/>
          <a:chOff x="0" y="0"/>
          <a:chExt cx="0" cy="0"/>
        </a:xfrm>
      </p:grpSpPr>
      <p:pic>
        <p:nvPicPr>
          <p:cNvPr id="30" name="Google Shape;30;p18"/>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31" name="Google Shape;31;p18"/>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32" name="Google Shape;32;p18"/>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
        <p:nvSpPr>
          <p:cNvPr id="33" name="Google Shape;33;p18"/>
          <p:cNvSpPr txBox="1">
            <a:spLocks noGrp="1"/>
          </p:cNvSpPr>
          <p:nvPr>
            <p:ph type="title"/>
          </p:nvPr>
        </p:nvSpPr>
        <p:spPr>
          <a:xfrm>
            <a:off x="494625" y="229550"/>
            <a:ext cx="4900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sp>
        <p:nvSpPr>
          <p:cNvPr id="34" name="Google Shape;34;p18"/>
          <p:cNvSpPr txBox="1">
            <a:spLocks noGrp="1"/>
          </p:cNvSpPr>
          <p:nvPr>
            <p:ph type="subTitle" idx="1"/>
          </p:nvPr>
        </p:nvSpPr>
        <p:spPr>
          <a:xfrm>
            <a:off x="503875" y="787525"/>
            <a:ext cx="4891200" cy="3507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1F1F50"/>
                </a:solidFill>
              </a:defRPr>
            </a:lvl1pPr>
            <a:lvl2pPr lvl="1" algn="l">
              <a:lnSpc>
                <a:spcPct val="150000"/>
              </a:lnSpc>
              <a:spcBef>
                <a:spcPts val="1600"/>
              </a:spcBef>
              <a:spcAft>
                <a:spcPts val="0"/>
              </a:spcAft>
              <a:buSzPts val="1400"/>
              <a:buNone/>
              <a:defRPr/>
            </a:lvl2pPr>
            <a:lvl3pPr lvl="2" algn="l">
              <a:lnSpc>
                <a:spcPct val="150000"/>
              </a:lnSpc>
              <a:spcBef>
                <a:spcPts val="1600"/>
              </a:spcBef>
              <a:spcAft>
                <a:spcPts val="0"/>
              </a:spcAft>
              <a:buSzPts val="1400"/>
              <a:buNone/>
              <a:defRPr/>
            </a:lvl3pPr>
            <a:lvl4pPr lvl="3" algn="l">
              <a:lnSpc>
                <a:spcPct val="150000"/>
              </a:lnSpc>
              <a:spcBef>
                <a:spcPts val="1600"/>
              </a:spcBef>
              <a:spcAft>
                <a:spcPts val="0"/>
              </a:spcAft>
              <a:buSzPts val="1400"/>
              <a:buNone/>
              <a:defRPr/>
            </a:lvl4pPr>
            <a:lvl5pPr lvl="4" algn="l">
              <a:lnSpc>
                <a:spcPct val="150000"/>
              </a:lnSpc>
              <a:spcBef>
                <a:spcPts val="1600"/>
              </a:spcBef>
              <a:spcAft>
                <a:spcPts val="0"/>
              </a:spcAft>
              <a:buSzPts val="1400"/>
              <a:buNone/>
              <a:defRPr/>
            </a:lvl5pPr>
            <a:lvl6pPr lvl="5" algn="l">
              <a:lnSpc>
                <a:spcPct val="150000"/>
              </a:lnSpc>
              <a:spcBef>
                <a:spcPts val="1600"/>
              </a:spcBef>
              <a:spcAft>
                <a:spcPts val="0"/>
              </a:spcAft>
              <a:buSzPts val="1400"/>
              <a:buNone/>
              <a:defRPr/>
            </a:lvl6pPr>
            <a:lvl7pPr lvl="6" algn="l">
              <a:lnSpc>
                <a:spcPct val="150000"/>
              </a:lnSpc>
              <a:spcBef>
                <a:spcPts val="1600"/>
              </a:spcBef>
              <a:spcAft>
                <a:spcPts val="0"/>
              </a:spcAft>
              <a:buSzPts val="1400"/>
              <a:buNone/>
              <a:defRPr/>
            </a:lvl7pPr>
            <a:lvl8pPr lvl="7" algn="l">
              <a:lnSpc>
                <a:spcPct val="150000"/>
              </a:lnSpc>
              <a:spcBef>
                <a:spcPts val="1600"/>
              </a:spcBef>
              <a:spcAft>
                <a:spcPts val="0"/>
              </a:spcAft>
              <a:buSzPts val="1400"/>
              <a:buNone/>
              <a:defRPr/>
            </a:lvl8pPr>
            <a:lvl9pPr lvl="8" algn="l">
              <a:lnSpc>
                <a:spcPct val="150000"/>
              </a:lnSpc>
              <a:spcBef>
                <a:spcPts val="1600"/>
              </a:spcBef>
              <a:spcAft>
                <a:spcPts val="1600"/>
              </a:spcAft>
              <a:buSzPts val="1400"/>
              <a:buNone/>
              <a:defRPr/>
            </a:lvl9pPr>
          </a:lstStyle>
          <a:p>
            <a:endParaRPr/>
          </a:p>
        </p:txBody>
      </p:sp>
      <p:sp>
        <p:nvSpPr>
          <p:cNvPr id="35" name="Google Shape;35;p18"/>
          <p:cNvSpPr txBox="1">
            <a:spLocks noGrp="1"/>
          </p:cNvSpPr>
          <p:nvPr>
            <p:ph type="body" idx="2"/>
          </p:nvPr>
        </p:nvSpPr>
        <p:spPr>
          <a:xfrm>
            <a:off x="512875" y="1456250"/>
            <a:ext cx="4831800" cy="33945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spTree>
  </p:cSld>
  <p:clrMapOvr>
    <a:masterClrMapping/>
  </p:clrMapOvr>
  <p:extLst>
    <p:ext uri="{DCECCB84-F9BA-43D5-87BE-67443E8EF086}">
      <p15:sldGuideLst xmlns:p15="http://schemas.microsoft.com/office/powerpoint/2012/main">
        <p15:guide id="1" pos="3491">
          <p15:clr>
            <a:srgbClr val="FA7B17"/>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2 Columns">
  <p:cSld name="CUSTOM_1">
    <p:spTree>
      <p:nvGrpSpPr>
        <p:cNvPr id="1" name="Shape 36"/>
        <p:cNvGrpSpPr/>
        <p:nvPr/>
      </p:nvGrpSpPr>
      <p:grpSpPr>
        <a:xfrm>
          <a:off x="0" y="0"/>
          <a:ext cx="0" cy="0"/>
          <a:chOff x="0" y="0"/>
          <a:chExt cx="0" cy="0"/>
        </a:xfrm>
      </p:grpSpPr>
      <p:sp>
        <p:nvSpPr>
          <p:cNvPr id="37" name="Google Shape;37;p19"/>
          <p:cNvSpPr txBox="1">
            <a:spLocks noGrp="1"/>
          </p:cNvSpPr>
          <p:nvPr>
            <p:ph type="title"/>
          </p:nvPr>
        </p:nvSpPr>
        <p:spPr>
          <a:xfrm>
            <a:off x="494617" y="2295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sp>
        <p:nvSpPr>
          <p:cNvPr id="38" name="Google Shape;38;p19"/>
          <p:cNvSpPr txBox="1">
            <a:spLocks noGrp="1"/>
          </p:cNvSpPr>
          <p:nvPr>
            <p:ph type="subTitle" idx="1"/>
          </p:nvPr>
        </p:nvSpPr>
        <p:spPr>
          <a:xfrm>
            <a:off x="491800" y="1128750"/>
            <a:ext cx="3553200" cy="4428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1F1F50"/>
                </a:solidFill>
              </a:defRPr>
            </a:lvl1pPr>
            <a:lvl2pPr lvl="1" algn="l">
              <a:lnSpc>
                <a:spcPct val="150000"/>
              </a:lnSpc>
              <a:spcBef>
                <a:spcPts val="1600"/>
              </a:spcBef>
              <a:spcAft>
                <a:spcPts val="0"/>
              </a:spcAft>
              <a:buSzPts val="1400"/>
              <a:buNone/>
              <a:defRPr>
                <a:solidFill>
                  <a:srgbClr val="1F1F50"/>
                </a:solidFill>
              </a:defRPr>
            </a:lvl2pPr>
            <a:lvl3pPr lvl="2" algn="l">
              <a:lnSpc>
                <a:spcPct val="150000"/>
              </a:lnSpc>
              <a:spcBef>
                <a:spcPts val="1600"/>
              </a:spcBef>
              <a:spcAft>
                <a:spcPts val="0"/>
              </a:spcAft>
              <a:buSzPts val="1400"/>
              <a:buNone/>
              <a:defRPr>
                <a:solidFill>
                  <a:srgbClr val="1F1F50"/>
                </a:solidFill>
              </a:defRPr>
            </a:lvl3pPr>
            <a:lvl4pPr lvl="3" algn="l">
              <a:lnSpc>
                <a:spcPct val="150000"/>
              </a:lnSpc>
              <a:spcBef>
                <a:spcPts val="1600"/>
              </a:spcBef>
              <a:spcAft>
                <a:spcPts val="0"/>
              </a:spcAft>
              <a:buSzPts val="1400"/>
              <a:buNone/>
              <a:defRPr>
                <a:solidFill>
                  <a:srgbClr val="1F1F50"/>
                </a:solidFill>
              </a:defRPr>
            </a:lvl4pPr>
            <a:lvl5pPr lvl="4" algn="l">
              <a:lnSpc>
                <a:spcPct val="150000"/>
              </a:lnSpc>
              <a:spcBef>
                <a:spcPts val="1600"/>
              </a:spcBef>
              <a:spcAft>
                <a:spcPts val="0"/>
              </a:spcAft>
              <a:buSzPts val="1400"/>
              <a:buNone/>
              <a:defRPr>
                <a:solidFill>
                  <a:srgbClr val="1F1F50"/>
                </a:solidFill>
              </a:defRPr>
            </a:lvl5pPr>
            <a:lvl6pPr lvl="5" algn="l">
              <a:lnSpc>
                <a:spcPct val="150000"/>
              </a:lnSpc>
              <a:spcBef>
                <a:spcPts val="1600"/>
              </a:spcBef>
              <a:spcAft>
                <a:spcPts val="0"/>
              </a:spcAft>
              <a:buSzPts val="1400"/>
              <a:buNone/>
              <a:defRPr>
                <a:solidFill>
                  <a:srgbClr val="1F1F50"/>
                </a:solidFill>
              </a:defRPr>
            </a:lvl6pPr>
            <a:lvl7pPr lvl="6" algn="l">
              <a:lnSpc>
                <a:spcPct val="150000"/>
              </a:lnSpc>
              <a:spcBef>
                <a:spcPts val="1600"/>
              </a:spcBef>
              <a:spcAft>
                <a:spcPts val="0"/>
              </a:spcAft>
              <a:buSzPts val="1400"/>
              <a:buNone/>
              <a:defRPr>
                <a:solidFill>
                  <a:srgbClr val="1F1F50"/>
                </a:solidFill>
              </a:defRPr>
            </a:lvl7pPr>
            <a:lvl8pPr lvl="7" algn="l">
              <a:lnSpc>
                <a:spcPct val="150000"/>
              </a:lnSpc>
              <a:spcBef>
                <a:spcPts val="1600"/>
              </a:spcBef>
              <a:spcAft>
                <a:spcPts val="0"/>
              </a:spcAft>
              <a:buSzPts val="1400"/>
              <a:buNone/>
              <a:defRPr>
                <a:solidFill>
                  <a:srgbClr val="1F1F50"/>
                </a:solidFill>
              </a:defRPr>
            </a:lvl8pPr>
            <a:lvl9pPr lvl="8" algn="l">
              <a:lnSpc>
                <a:spcPct val="150000"/>
              </a:lnSpc>
              <a:spcBef>
                <a:spcPts val="1600"/>
              </a:spcBef>
              <a:spcAft>
                <a:spcPts val="1600"/>
              </a:spcAft>
              <a:buSzPts val="1400"/>
              <a:buNone/>
              <a:defRPr>
                <a:solidFill>
                  <a:srgbClr val="1F1F50"/>
                </a:solidFill>
              </a:defRPr>
            </a:lvl9pPr>
          </a:lstStyle>
          <a:p>
            <a:endParaRPr/>
          </a:p>
        </p:txBody>
      </p:sp>
      <p:pic>
        <p:nvPicPr>
          <p:cNvPr id="39" name="Google Shape;39;p19"/>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40" name="Google Shape;40;p19"/>
          <p:cNvSpPr txBox="1">
            <a:spLocks noGrp="1"/>
          </p:cNvSpPr>
          <p:nvPr>
            <p:ph type="body" idx="2"/>
          </p:nvPr>
        </p:nvSpPr>
        <p:spPr>
          <a:xfrm>
            <a:off x="497525" y="1679525"/>
            <a:ext cx="3714000" cy="30411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sp>
        <p:nvSpPr>
          <p:cNvPr id="41" name="Google Shape;41;p19"/>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42" name="Google Shape;42;p19"/>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
        <p:nvSpPr>
          <p:cNvPr id="43" name="Google Shape;43;p19"/>
          <p:cNvSpPr txBox="1">
            <a:spLocks noGrp="1"/>
          </p:cNvSpPr>
          <p:nvPr>
            <p:ph type="subTitle" idx="3"/>
          </p:nvPr>
        </p:nvSpPr>
        <p:spPr>
          <a:xfrm>
            <a:off x="4861650" y="1128750"/>
            <a:ext cx="3553200" cy="4428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1F1F50"/>
                </a:solidFill>
              </a:defRPr>
            </a:lvl1pPr>
            <a:lvl2pPr lvl="1" algn="l">
              <a:lnSpc>
                <a:spcPct val="150000"/>
              </a:lnSpc>
              <a:spcBef>
                <a:spcPts val="1600"/>
              </a:spcBef>
              <a:spcAft>
                <a:spcPts val="0"/>
              </a:spcAft>
              <a:buSzPts val="1400"/>
              <a:buNone/>
              <a:defRPr>
                <a:solidFill>
                  <a:srgbClr val="1F1F50"/>
                </a:solidFill>
              </a:defRPr>
            </a:lvl2pPr>
            <a:lvl3pPr lvl="2" algn="l">
              <a:lnSpc>
                <a:spcPct val="150000"/>
              </a:lnSpc>
              <a:spcBef>
                <a:spcPts val="1600"/>
              </a:spcBef>
              <a:spcAft>
                <a:spcPts val="0"/>
              </a:spcAft>
              <a:buSzPts val="1400"/>
              <a:buNone/>
              <a:defRPr>
                <a:solidFill>
                  <a:srgbClr val="1F1F50"/>
                </a:solidFill>
              </a:defRPr>
            </a:lvl3pPr>
            <a:lvl4pPr lvl="3" algn="l">
              <a:lnSpc>
                <a:spcPct val="150000"/>
              </a:lnSpc>
              <a:spcBef>
                <a:spcPts val="1600"/>
              </a:spcBef>
              <a:spcAft>
                <a:spcPts val="0"/>
              </a:spcAft>
              <a:buSzPts val="1400"/>
              <a:buNone/>
              <a:defRPr>
                <a:solidFill>
                  <a:srgbClr val="1F1F50"/>
                </a:solidFill>
              </a:defRPr>
            </a:lvl4pPr>
            <a:lvl5pPr lvl="4" algn="l">
              <a:lnSpc>
                <a:spcPct val="150000"/>
              </a:lnSpc>
              <a:spcBef>
                <a:spcPts val="1600"/>
              </a:spcBef>
              <a:spcAft>
                <a:spcPts val="0"/>
              </a:spcAft>
              <a:buSzPts val="1400"/>
              <a:buNone/>
              <a:defRPr>
                <a:solidFill>
                  <a:srgbClr val="1F1F50"/>
                </a:solidFill>
              </a:defRPr>
            </a:lvl5pPr>
            <a:lvl6pPr lvl="5" algn="l">
              <a:lnSpc>
                <a:spcPct val="150000"/>
              </a:lnSpc>
              <a:spcBef>
                <a:spcPts val="1600"/>
              </a:spcBef>
              <a:spcAft>
                <a:spcPts val="0"/>
              </a:spcAft>
              <a:buSzPts val="1400"/>
              <a:buNone/>
              <a:defRPr>
                <a:solidFill>
                  <a:srgbClr val="1F1F50"/>
                </a:solidFill>
              </a:defRPr>
            </a:lvl6pPr>
            <a:lvl7pPr lvl="6" algn="l">
              <a:lnSpc>
                <a:spcPct val="150000"/>
              </a:lnSpc>
              <a:spcBef>
                <a:spcPts val="1600"/>
              </a:spcBef>
              <a:spcAft>
                <a:spcPts val="0"/>
              </a:spcAft>
              <a:buSzPts val="1400"/>
              <a:buNone/>
              <a:defRPr>
                <a:solidFill>
                  <a:srgbClr val="1F1F50"/>
                </a:solidFill>
              </a:defRPr>
            </a:lvl7pPr>
            <a:lvl8pPr lvl="7" algn="l">
              <a:lnSpc>
                <a:spcPct val="150000"/>
              </a:lnSpc>
              <a:spcBef>
                <a:spcPts val="1600"/>
              </a:spcBef>
              <a:spcAft>
                <a:spcPts val="0"/>
              </a:spcAft>
              <a:buSzPts val="1400"/>
              <a:buNone/>
              <a:defRPr>
                <a:solidFill>
                  <a:srgbClr val="1F1F50"/>
                </a:solidFill>
              </a:defRPr>
            </a:lvl8pPr>
            <a:lvl9pPr lvl="8" algn="l">
              <a:lnSpc>
                <a:spcPct val="150000"/>
              </a:lnSpc>
              <a:spcBef>
                <a:spcPts val="1600"/>
              </a:spcBef>
              <a:spcAft>
                <a:spcPts val="1600"/>
              </a:spcAft>
              <a:buSzPts val="1400"/>
              <a:buNone/>
              <a:defRPr>
                <a:solidFill>
                  <a:srgbClr val="1F1F50"/>
                </a:solidFill>
              </a:defRPr>
            </a:lvl9pPr>
          </a:lstStyle>
          <a:p>
            <a:endParaRPr/>
          </a:p>
        </p:txBody>
      </p:sp>
      <p:sp>
        <p:nvSpPr>
          <p:cNvPr id="44" name="Google Shape;44;p19"/>
          <p:cNvSpPr txBox="1">
            <a:spLocks noGrp="1"/>
          </p:cNvSpPr>
          <p:nvPr>
            <p:ph type="body" idx="4"/>
          </p:nvPr>
        </p:nvSpPr>
        <p:spPr>
          <a:xfrm>
            <a:off x="4867375" y="1679525"/>
            <a:ext cx="3714000" cy="30411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spTree>
  </p:cSld>
  <p:clrMapOvr>
    <a:masterClrMapping/>
  </p:clrMapOvr>
  <p:extLst>
    <p:ext uri="{DCECCB84-F9BA-43D5-87BE-67443E8EF086}">
      <p15:sldGuideLst xmlns:p15="http://schemas.microsoft.com/office/powerpoint/2012/main">
        <p15:guide id="1" orient="horz" pos="1058">
          <p15:clr>
            <a:srgbClr val="FA7B17"/>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3 Columns">
  <p:cSld name="CUSTOM_1_1">
    <p:spTree>
      <p:nvGrpSpPr>
        <p:cNvPr id="1" name="Shape 45"/>
        <p:cNvGrpSpPr/>
        <p:nvPr/>
      </p:nvGrpSpPr>
      <p:grpSpPr>
        <a:xfrm>
          <a:off x="0" y="0"/>
          <a:ext cx="0" cy="0"/>
          <a:chOff x="0" y="0"/>
          <a:chExt cx="0" cy="0"/>
        </a:xfrm>
      </p:grpSpPr>
      <p:sp>
        <p:nvSpPr>
          <p:cNvPr id="46" name="Google Shape;46;p20"/>
          <p:cNvSpPr txBox="1">
            <a:spLocks noGrp="1"/>
          </p:cNvSpPr>
          <p:nvPr>
            <p:ph type="title"/>
          </p:nvPr>
        </p:nvSpPr>
        <p:spPr>
          <a:xfrm>
            <a:off x="494617" y="2295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sp>
        <p:nvSpPr>
          <p:cNvPr id="47" name="Google Shape;47;p20"/>
          <p:cNvSpPr txBox="1">
            <a:spLocks noGrp="1"/>
          </p:cNvSpPr>
          <p:nvPr>
            <p:ph type="subTitle" idx="1"/>
          </p:nvPr>
        </p:nvSpPr>
        <p:spPr>
          <a:xfrm>
            <a:off x="491800" y="1128750"/>
            <a:ext cx="2396700" cy="4428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1F1F50"/>
                </a:solidFill>
              </a:defRPr>
            </a:lvl1pPr>
            <a:lvl2pPr lvl="1" algn="l">
              <a:lnSpc>
                <a:spcPct val="150000"/>
              </a:lnSpc>
              <a:spcBef>
                <a:spcPts val="1600"/>
              </a:spcBef>
              <a:spcAft>
                <a:spcPts val="0"/>
              </a:spcAft>
              <a:buSzPts val="1400"/>
              <a:buNone/>
              <a:defRPr>
                <a:solidFill>
                  <a:srgbClr val="1F1F50"/>
                </a:solidFill>
              </a:defRPr>
            </a:lvl2pPr>
            <a:lvl3pPr lvl="2" algn="l">
              <a:lnSpc>
                <a:spcPct val="150000"/>
              </a:lnSpc>
              <a:spcBef>
                <a:spcPts val="1600"/>
              </a:spcBef>
              <a:spcAft>
                <a:spcPts val="0"/>
              </a:spcAft>
              <a:buSzPts val="1400"/>
              <a:buNone/>
              <a:defRPr>
                <a:solidFill>
                  <a:srgbClr val="1F1F50"/>
                </a:solidFill>
              </a:defRPr>
            </a:lvl3pPr>
            <a:lvl4pPr lvl="3" algn="l">
              <a:lnSpc>
                <a:spcPct val="150000"/>
              </a:lnSpc>
              <a:spcBef>
                <a:spcPts val="1600"/>
              </a:spcBef>
              <a:spcAft>
                <a:spcPts val="0"/>
              </a:spcAft>
              <a:buSzPts val="1400"/>
              <a:buNone/>
              <a:defRPr>
                <a:solidFill>
                  <a:srgbClr val="1F1F50"/>
                </a:solidFill>
              </a:defRPr>
            </a:lvl4pPr>
            <a:lvl5pPr lvl="4" algn="l">
              <a:lnSpc>
                <a:spcPct val="150000"/>
              </a:lnSpc>
              <a:spcBef>
                <a:spcPts val="1600"/>
              </a:spcBef>
              <a:spcAft>
                <a:spcPts val="0"/>
              </a:spcAft>
              <a:buSzPts val="1400"/>
              <a:buNone/>
              <a:defRPr>
                <a:solidFill>
                  <a:srgbClr val="1F1F50"/>
                </a:solidFill>
              </a:defRPr>
            </a:lvl5pPr>
            <a:lvl6pPr lvl="5" algn="l">
              <a:lnSpc>
                <a:spcPct val="150000"/>
              </a:lnSpc>
              <a:spcBef>
                <a:spcPts val="1600"/>
              </a:spcBef>
              <a:spcAft>
                <a:spcPts val="0"/>
              </a:spcAft>
              <a:buSzPts val="1400"/>
              <a:buNone/>
              <a:defRPr>
                <a:solidFill>
                  <a:srgbClr val="1F1F50"/>
                </a:solidFill>
              </a:defRPr>
            </a:lvl6pPr>
            <a:lvl7pPr lvl="6" algn="l">
              <a:lnSpc>
                <a:spcPct val="150000"/>
              </a:lnSpc>
              <a:spcBef>
                <a:spcPts val="1600"/>
              </a:spcBef>
              <a:spcAft>
                <a:spcPts val="0"/>
              </a:spcAft>
              <a:buSzPts val="1400"/>
              <a:buNone/>
              <a:defRPr>
                <a:solidFill>
                  <a:srgbClr val="1F1F50"/>
                </a:solidFill>
              </a:defRPr>
            </a:lvl7pPr>
            <a:lvl8pPr lvl="7" algn="l">
              <a:lnSpc>
                <a:spcPct val="150000"/>
              </a:lnSpc>
              <a:spcBef>
                <a:spcPts val="1600"/>
              </a:spcBef>
              <a:spcAft>
                <a:spcPts val="0"/>
              </a:spcAft>
              <a:buSzPts val="1400"/>
              <a:buNone/>
              <a:defRPr>
                <a:solidFill>
                  <a:srgbClr val="1F1F50"/>
                </a:solidFill>
              </a:defRPr>
            </a:lvl8pPr>
            <a:lvl9pPr lvl="8" algn="l">
              <a:lnSpc>
                <a:spcPct val="150000"/>
              </a:lnSpc>
              <a:spcBef>
                <a:spcPts val="1600"/>
              </a:spcBef>
              <a:spcAft>
                <a:spcPts val="1600"/>
              </a:spcAft>
              <a:buSzPts val="1400"/>
              <a:buNone/>
              <a:defRPr>
                <a:solidFill>
                  <a:srgbClr val="1F1F50"/>
                </a:solidFill>
              </a:defRPr>
            </a:lvl9pPr>
          </a:lstStyle>
          <a:p>
            <a:endParaRPr/>
          </a:p>
        </p:txBody>
      </p:sp>
      <p:pic>
        <p:nvPicPr>
          <p:cNvPr id="48" name="Google Shape;48;p20"/>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49" name="Google Shape;49;p20"/>
          <p:cNvSpPr txBox="1">
            <a:spLocks noGrp="1"/>
          </p:cNvSpPr>
          <p:nvPr>
            <p:ph type="body" idx="2"/>
          </p:nvPr>
        </p:nvSpPr>
        <p:spPr>
          <a:xfrm>
            <a:off x="495225" y="1661725"/>
            <a:ext cx="2393700" cy="31014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sp>
        <p:nvSpPr>
          <p:cNvPr id="50" name="Google Shape;50;p20"/>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51" name="Google Shape;51;p20"/>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
        <p:nvSpPr>
          <p:cNvPr id="52" name="Google Shape;52;p20"/>
          <p:cNvSpPr txBox="1">
            <a:spLocks noGrp="1"/>
          </p:cNvSpPr>
          <p:nvPr>
            <p:ph type="subTitle" idx="3"/>
          </p:nvPr>
        </p:nvSpPr>
        <p:spPr>
          <a:xfrm>
            <a:off x="6339775" y="1128750"/>
            <a:ext cx="2396700" cy="4428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1F1F50"/>
                </a:solidFill>
              </a:defRPr>
            </a:lvl1pPr>
            <a:lvl2pPr lvl="1" algn="l">
              <a:lnSpc>
                <a:spcPct val="150000"/>
              </a:lnSpc>
              <a:spcBef>
                <a:spcPts val="1600"/>
              </a:spcBef>
              <a:spcAft>
                <a:spcPts val="0"/>
              </a:spcAft>
              <a:buSzPts val="1400"/>
              <a:buNone/>
              <a:defRPr>
                <a:solidFill>
                  <a:srgbClr val="1F1F50"/>
                </a:solidFill>
              </a:defRPr>
            </a:lvl2pPr>
            <a:lvl3pPr lvl="2" algn="l">
              <a:lnSpc>
                <a:spcPct val="150000"/>
              </a:lnSpc>
              <a:spcBef>
                <a:spcPts val="1600"/>
              </a:spcBef>
              <a:spcAft>
                <a:spcPts val="0"/>
              </a:spcAft>
              <a:buSzPts val="1400"/>
              <a:buNone/>
              <a:defRPr>
                <a:solidFill>
                  <a:srgbClr val="1F1F50"/>
                </a:solidFill>
              </a:defRPr>
            </a:lvl3pPr>
            <a:lvl4pPr lvl="3" algn="l">
              <a:lnSpc>
                <a:spcPct val="150000"/>
              </a:lnSpc>
              <a:spcBef>
                <a:spcPts val="1600"/>
              </a:spcBef>
              <a:spcAft>
                <a:spcPts val="0"/>
              </a:spcAft>
              <a:buSzPts val="1400"/>
              <a:buNone/>
              <a:defRPr>
                <a:solidFill>
                  <a:srgbClr val="1F1F50"/>
                </a:solidFill>
              </a:defRPr>
            </a:lvl4pPr>
            <a:lvl5pPr lvl="4" algn="l">
              <a:lnSpc>
                <a:spcPct val="150000"/>
              </a:lnSpc>
              <a:spcBef>
                <a:spcPts val="1600"/>
              </a:spcBef>
              <a:spcAft>
                <a:spcPts val="0"/>
              </a:spcAft>
              <a:buSzPts val="1400"/>
              <a:buNone/>
              <a:defRPr>
                <a:solidFill>
                  <a:srgbClr val="1F1F50"/>
                </a:solidFill>
              </a:defRPr>
            </a:lvl5pPr>
            <a:lvl6pPr lvl="5" algn="l">
              <a:lnSpc>
                <a:spcPct val="150000"/>
              </a:lnSpc>
              <a:spcBef>
                <a:spcPts val="1600"/>
              </a:spcBef>
              <a:spcAft>
                <a:spcPts val="0"/>
              </a:spcAft>
              <a:buSzPts val="1400"/>
              <a:buNone/>
              <a:defRPr>
                <a:solidFill>
                  <a:srgbClr val="1F1F50"/>
                </a:solidFill>
              </a:defRPr>
            </a:lvl6pPr>
            <a:lvl7pPr lvl="6" algn="l">
              <a:lnSpc>
                <a:spcPct val="150000"/>
              </a:lnSpc>
              <a:spcBef>
                <a:spcPts val="1600"/>
              </a:spcBef>
              <a:spcAft>
                <a:spcPts val="0"/>
              </a:spcAft>
              <a:buSzPts val="1400"/>
              <a:buNone/>
              <a:defRPr>
                <a:solidFill>
                  <a:srgbClr val="1F1F50"/>
                </a:solidFill>
              </a:defRPr>
            </a:lvl7pPr>
            <a:lvl8pPr lvl="7" algn="l">
              <a:lnSpc>
                <a:spcPct val="150000"/>
              </a:lnSpc>
              <a:spcBef>
                <a:spcPts val="1600"/>
              </a:spcBef>
              <a:spcAft>
                <a:spcPts val="0"/>
              </a:spcAft>
              <a:buSzPts val="1400"/>
              <a:buNone/>
              <a:defRPr>
                <a:solidFill>
                  <a:srgbClr val="1F1F50"/>
                </a:solidFill>
              </a:defRPr>
            </a:lvl8pPr>
            <a:lvl9pPr lvl="8" algn="l">
              <a:lnSpc>
                <a:spcPct val="150000"/>
              </a:lnSpc>
              <a:spcBef>
                <a:spcPts val="1600"/>
              </a:spcBef>
              <a:spcAft>
                <a:spcPts val="1600"/>
              </a:spcAft>
              <a:buSzPts val="1400"/>
              <a:buNone/>
              <a:defRPr>
                <a:solidFill>
                  <a:srgbClr val="1F1F50"/>
                </a:solidFill>
              </a:defRPr>
            </a:lvl9pPr>
          </a:lstStyle>
          <a:p>
            <a:endParaRPr/>
          </a:p>
        </p:txBody>
      </p:sp>
      <p:sp>
        <p:nvSpPr>
          <p:cNvPr id="53" name="Google Shape;53;p20"/>
          <p:cNvSpPr txBox="1">
            <a:spLocks noGrp="1"/>
          </p:cNvSpPr>
          <p:nvPr>
            <p:ph type="body" idx="4"/>
          </p:nvPr>
        </p:nvSpPr>
        <p:spPr>
          <a:xfrm>
            <a:off x="6343200" y="1661725"/>
            <a:ext cx="2393700" cy="31014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sp>
        <p:nvSpPr>
          <p:cNvPr id="54" name="Google Shape;54;p20"/>
          <p:cNvSpPr txBox="1">
            <a:spLocks noGrp="1"/>
          </p:cNvSpPr>
          <p:nvPr>
            <p:ph type="subTitle" idx="5"/>
          </p:nvPr>
        </p:nvSpPr>
        <p:spPr>
          <a:xfrm>
            <a:off x="3417500" y="1128750"/>
            <a:ext cx="2396700" cy="4428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1F1F50"/>
                </a:solidFill>
              </a:defRPr>
            </a:lvl1pPr>
            <a:lvl2pPr lvl="1" algn="l">
              <a:lnSpc>
                <a:spcPct val="150000"/>
              </a:lnSpc>
              <a:spcBef>
                <a:spcPts val="1600"/>
              </a:spcBef>
              <a:spcAft>
                <a:spcPts val="0"/>
              </a:spcAft>
              <a:buSzPts val="1400"/>
              <a:buNone/>
              <a:defRPr>
                <a:solidFill>
                  <a:srgbClr val="1F1F50"/>
                </a:solidFill>
              </a:defRPr>
            </a:lvl2pPr>
            <a:lvl3pPr lvl="2" algn="l">
              <a:lnSpc>
                <a:spcPct val="150000"/>
              </a:lnSpc>
              <a:spcBef>
                <a:spcPts val="1600"/>
              </a:spcBef>
              <a:spcAft>
                <a:spcPts val="0"/>
              </a:spcAft>
              <a:buSzPts val="1400"/>
              <a:buNone/>
              <a:defRPr>
                <a:solidFill>
                  <a:srgbClr val="1F1F50"/>
                </a:solidFill>
              </a:defRPr>
            </a:lvl3pPr>
            <a:lvl4pPr lvl="3" algn="l">
              <a:lnSpc>
                <a:spcPct val="150000"/>
              </a:lnSpc>
              <a:spcBef>
                <a:spcPts val="1600"/>
              </a:spcBef>
              <a:spcAft>
                <a:spcPts val="0"/>
              </a:spcAft>
              <a:buSzPts val="1400"/>
              <a:buNone/>
              <a:defRPr>
                <a:solidFill>
                  <a:srgbClr val="1F1F50"/>
                </a:solidFill>
              </a:defRPr>
            </a:lvl4pPr>
            <a:lvl5pPr lvl="4" algn="l">
              <a:lnSpc>
                <a:spcPct val="150000"/>
              </a:lnSpc>
              <a:spcBef>
                <a:spcPts val="1600"/>
              </a:spcBef>
              <a:spcAft>
                <a:spcPts val="0"/>
              </a:spcAft>
              <a:buSzPts val="1400"/>
              <a:buNone/>
              <a:defRPr>
                <a:solidFill>
                  <a:srgbClr val="1F1F50"/>
                </a:solidFill>
              </a:defRPr>
            </a:lvl5pPr>
            <a:lvl6pPr lvl="5" algn="l">
              <a:lnSpc>
                <a:spcPct val="150000"/>
              </a:lnSpc>
              <a:spcBef>
                <a:spcPts val="1600"/>
              </a:spcBef>
              <a:spcAft>
                <a:spcPts val="0"/>
              </a:spcAft>
              <a:buSzPts val="1400"/>
              <a:buNone/>
              <a:defRPr>
                <a:solidFill>
                  <a:srgbClr val="1F1F50"/>
                </a:solidFill>
              </a:defRPr>
            </a:lvl6pPr>
            <a:lvl7pPr lvl="6" algn="l">
              <a:lnSpc>
                <a:spcPct val="150000"/>
              </a:lnSpc>
              <a:spcBef>
                <a:spcPts val="1600"/>
              </a:spcBef>
              <a:spcAft>
                <a:spcPts val="0"/>
              </a:spcAft>
              <a:buSzPts val="1400"/>
              <a:buNone/>
              <a:defRPr>
                <a:solidFill>
                  <a:srgbClr val="1F1F50"/>
                </a:solidFill>
              </a:defRPr>
            </a:lvl7pPr>
            <a:lvl8pPr lvl="7" algn="l">
              <a:lnSpc>
                <a:spcPct val="150000"/>
              </a:lnSpc>
              <a:spcBef>
                <a:spcPts val="1600"/>
              </a:spcBef>
              <a:spcAft>
                <a:spcPts val="0"/>
              </a:spcAft>
              <a:buSzPts val="1400"/>
              <a:buNone/>
              <a:defRPr>
                <a:solidFill>
                  <a:srgbClr val="1F1F50"/>
                </a:solidFill>
              </a:defRPr>
            </a:lvl8pPr>
            <a:lvl9pPr lvl="8" algn="l">
              <a:lnSpc>
                <a:spcPct val="150000"/>
              </a:lnSpc>
              <a:spcBef>
                <a:spcPts val="1600"/>
              </a:spcBef>
              <a:spcAft>
                <a:spcPts val="1600"/>
              </a:spcAft>
              <a:buSzPts val="1400"/>
              <a:buNone/>
              <a:defRPr>
                <a:solidFill>
                  <a:srgbClr val="1F1F50"/>
                </a:solidFill>
              </a:defRPr>
            </a:lvl9pPr>
          </a:lstStyle>
          <a:p>
            <a:endParaRPr/>
          </a:p>
        </p:txBody>
      </p:sp>
      <p:sp>
        <p:nvSpPr>
          <p:cNvPr id="55" name="Google Shape;55;p20"/>
          <p:cNvSpPr txBox="1">
            <a:spLocks noGrp="1"/>
          </p:cNvSpPr>
          <p:nvPr>
            <p:ph type="body" idx="6"/>
          </p:nvPr>
        </p:nvSpPr>
        <p:spPr>
          <a:xfrm>
            <a:off x="3420925" y="1661725"/>
            <a:ext cx="2393700" cy="31014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spTree>
  </p:cSld>
  <p:clrMapOvr>
    <a:masterClrMapping/>
  </p:clrMapOvr>
  <p:extLst>
    <p:ext uri="{DCECCB84-F9BA-43D5-87BE-67443E8EF086}">
      <p15:sldGuideLst xmlns:p15="http://schemas.microsoft.com/office/powerpoint/2012/main">
        <p15:guide id="1" orient="horz" pos="1053">
          <p15:clr>
            <a:srgbClr val="FA7B17"/>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3 Columns with Images">
  <p:cSld name="CUSTOM_1_1_1">
    <p:spTree>
      <p:nvGrpSpPr>
        <p:cNvPr id="1" name="Shape 56"/>
        <p:cNvGrpSpPr/>
        <p:nvPr/>
      </p:nvGrpSpPr>
      <p:grpSpPr>
        <a:xfrm>
          <a:off x="0" y="0"/>
          <a:ext cx="0" cy="0"/>
          <a:chOff x="0" y="0"/>
          <a:chExt cx="0" cy="0"/>
        </a:xfrm>
      </p:grpSpPr>
      <p:sp>
        <p:nvSpPr>
          <p:cNvPr id="57" name="Google Shape;57;p21"/>
          <p:cNvSpPr txBox="1">
            <a:spLocks noGrp="1"/>
          </p:cNvSpPr>
          <p:nvPr>
            <p:ph type="subTitle" idx="1"/>
          </p:nvPr>
        </p:nvSpPr>
        <p:spPr>
          <a:xfrm>
            <a:off x="122175" y="2491891"/>
            <a:ext cx="2835000" cy="4428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sz="1600" b="1">
                <a:solidFill>
                  <a:srgbClr val="0A1852"/>
                </a:solidFill>
              </a:defRPr>
            </a:lvl1pPr>
            <a:lvl2pPr lvl="1" algn="l">
              <a:lnSpc>
                <a:spcPct val="150000"/>
              </a:lnSpc>
              <a:spcBef>
                <a:spcPts val="1600"/>
              </a:spcBef>
              <a:spcAft>
                <a:spcPts val="0"/>
              </a:spcAft>
              <a:buSzPts val="1400"/>
              <a:buNone/>
              <a:defRPr sz="1600">
                <a:solidFill>
                  <a:srgbClr val="0A1852"/>
                </a:solidFill>
              </a:defRPr>
            </a:lvl2pPr>
            <a:lvl3pPr lvl="2" algn="l">
              <a:lnSpc>
                <a:spcPct val="150000"/>
              </a:lnSpc>
              <a:spcBef>
                <a:spcPts val="1600"/>
              </a:spcBef>
              <a:spcAft>
                <a:spcPts val="0"/>
              </a:spcAft>
              <a:buSzPts val="1400"/>
              <a:buNone/>
              <a:defRPr sz="1600">
                <a:solidFill>
                  <a:srgbClr val="0A1852"/>
                </a:solidFill>
              </a:defRPr>
            </a:lvl3pPr>
            <a:lvl4pPr lvl="3" algn="l">
              <a:lnSpc>
                <a:spcPct val="150000"/>
              </a:lnSpc>
              <a:spcBef>
                <a:spcPts val="1600"/>
              </a:spcBef>
              <a:spcAft>
                <a:spcPts val="0"/>
              </a:spcAft>
              <a:buSzPts val="1400"/>
              <a:buNone/>
              <a:defRPr sz="1600">
                <a:solidFill>
                  <a:srgbClr val="0A1852"/>
                </a:solidFill>
              </a:defRPr>
            </a:lvl4pPr>
            <a:lvl5pPr lvl="4" algn="l">
              <a:lnSpc>
                <a:spcPct val="150000"/>
              </a:lnSpc>
              <a:spcBef>
                <a:spcPts val="1600"/>
              </a:spcBef>
              <a:spcAft>
                <a:spcPts val="0"/>
              </a:spcAft>
              <a:buSzPts val="1400"/>
              <a:buNone/>
              <a:defRPr sz="1600">
                <a:solidFill>
                  <a:srgbClr val="0A1852"/>
                </a:solidFill>
              </a:defRPr>
            </a:lvl5pPr>
            <a:lvl6pPr lvl="5" algn="l">
              <a:lnSpc>
                <a:spcPct val="150000"/>
              </a:lnSpc>
              <a:spcBef>
                <a:spcPts val="1600"/>
              </a:spcBef>
              <a:spcAft>
                <a:spcPts val="0"/>
              </a:spcAft>
              <a:buSzPts val="1400"/>
              <a:buNone/>
              <a:defRPr sz="1600">
                <a:solidFill>
                  <a:srgbClr val="0A1852"/>
                </a:solidFill>
              </a:defRPr>
            </a:lvl6pPr>
            <a:lvl7pPr lvl="6" algn="l">
              <a:lnSpc>
                <a:spcPct val="150000"/>
              </a:lnSpc>
              <a:spcBef>
                <a:spcPts val="1600"/>
              </a:spcBef>
              <a:spcAft>
                <a:spcPts val="0"/>
              </a:spcAft>
              <a:buSzPts val="1400"/>
              <a:buNone/>
              <a:defRPr sz="1600">
                <a:solidFill>
                  <a:srgbClr val="0A1852"/>
                </a:solidFill>
              </a:defRPr>
            </a:lvl7pPr>
            <a:lvl8pPr lvl="7" algn="l">
              <a:lnSpc>
                <a:spcPct val="150000"/>
              </a:lnSpc>
              <a:spcBef>
                <a:spcPts val="1600"/>
              </a:spcBef>
              <a:spcAft>
                <a:spcPts val="0"/>
              </a:spcAft>
              <a:buSzPts val="1400"/>
              <a:buNone/>
              <a:defRPr sz="1600">
                <a:solidFill>
                  <a:srgbClr val="0A1852"/>
                </a:solidFill>
              </a:defRPr>
            </a:lvl8pPr>
            <a:lvl9pPr lvl="8" algn="l">
              <a:lnSpc>
                <a:spcPct val="150000"/>
              </a:lnSpc>
              <a:spcBef>
                <a:spcPts val="1600"/>
              </a:spcBef>
              <a:spcAft>
                <a:spcPts val="1600"/>
              </a:spcAft>
              <a:buSzPts val="1400"/>
              <a:buNone/>
              <a:defRPr sz="1600">
                <a:solidFill>
                  <a:srgbClr val="0A1852"/>
                </a:solidFill>
              </a:defRPr>
            </a:lvl9pPr>
          </a:lstStyle>
          <a:p>
            <a:endParaRPr/>
          </a:p>
        </p:txBody>
      </p:sp>
      <p:pic>
        <p:nvPicPr>
          <p:cNvPr id="58" name="Google Shape;58;p21"/>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59" name="Google Shape;59;p21"/>
          <p:cNvSpPr txBox="1">
            <a:spLocks noGrp="1"/>
          </p:cNvSpPr>
          <p:nvPr>
            <p:ph type="body" idx="2"/>
          </p:nvPr>
        </p:nvSpPr>
        <p:spPr>
          <a:xfrm>
            <a:off x="124300" y="2834552"/>
            <a:ext cx="2802900" cy="19827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sp>
        <p:nvSpPr>
          <p:cNvPr id="60" name="Google Shape;60;p21"/>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61" name="Google Shape;61;p21"/>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
        <p:nvSpPr>
          <p:cNvPr id="62" name="Google Shape;62;p21"/>
          <p:cNvSpPr txBox="1">
            <a:spLocks noGrp="1"/>
          </p:cNvSpPr>
          <p:nvPr>
            <p:ph type="subTitle" idx="3"/>
          </p:nvPr>
        </p:nvSpPr>
        <p:spPr>
          <a:xfrm>
            <a:off x="92100" y="2112316"/>
            <a:ext cx="2835000" cy="4428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sz="2400" b="1">
                <a:solidFill>
                  <a:srgbClr val="1F1F50"/>
                </a:solidFill>
              </a:defRPr>
            </a:lvl1pPr>
            <a:lvl2pPr lvl="1" algn="l">
              <a:lnSpc>
                <a:spcPct val="150000"/>
              </a:lnSpc>
              <a:spcBef>
                <a:spcPts val="1600"/>
              </a:spcBef>
              <a:spcAft>
                <a:spcPts val="0"/>
              </a:spcAft>
              <a:buSzPts val="1400"/>
              <a:buNone/>
              <a:defRPr>
                <a:solidFill>
                  <a:srgbClr val="1F1F50"/>
                </a:solidFill>
              </a:defRPr>
            </a:lvl2pPr>
            <a:lvl3pPr lvl="2" algn="l">
              <a:lnSpc>
                <a:spcPct val="150000"/>
              </a:lnSpc>
              <a:spcBef>
                <a:spcPts val="1600"/>
              </a:spcBef>
              <a:spcAft>
                <a:spcPts val="0"/>
              </a:spcAft>
              <a:buSzPts val="1400"/>
              <a:buNone/>
              <a:defRPr>
                <a:solidFill>
                  <a:srgbClr val="1F1F50"/>
                </a:solidFill>
              </a:defRPr>
            </a:lvl3pPr>
            <a:lvl4pPr lvl="3" algn="l">
              <a:lnSpc>
                <a:spcPct val="150000"/>
              </a:lnSpc>
              <a:spcBef>
                <a:spcPts val="1600"/>
              </a:spcBef>
              <a:spcAft>
                <a:spcPts val="0"/>
              </a:spcAft>
              <a:buSzPts val="1400"/>
              <a:buNone/>
              <a:defRPr>
                <a:solidFill>
                  <a:srgbClr val="1F1F50"/>
                </a:solidFill>
              </a:defRPr>
            </a:lvl4pPr>
            <a:lvl5pPr lvl="4" algn="l">
              <a:lnSpc>
                <a:spcPct val="150000"/>
              </a:lnSpc>
              <a:spcBef>
                <a:spcPts val="1600"/>
              </a:spcBef>
              <a:spcAft>
                <a:spcPts val="0"/>
              </a:spcAft>
              <a:buSzPts val="1400"/>
              <a:buNone/>
              <a:defRPr>
                <a:solidFill>
                  <a:srgbClr val="1F1F50"/>
                </a:solidFill>
              </a:defRPr>
            </a:lvl5pPr>
            <a:lvl6pPr lvl="5" algn="l">
              <a:lnSpc>
                <a:spcPct val="150000"/>
              </a:lnSpc>
              <a:spcBef>
                <a:spcPts val="1600"/>
              </a:spcBef>
              <a:spcAft>
                <a:spcPts val="0"/>
              </a:spcAft>
              <a:buSzPts val="1400"/>
              <a:buNone/>
              <a:defRPr>
                <a:solidFill>
                  <a:srgbClr val="1F1F50"/>
                </a:solidFill>
              </a:defRPr>
            </a:lvl6pPr>
            <a:lvl7pPr lvl="6" algn="l">
              <a:lnSpc>
                <a:spcPct val="150000"/>
              </a:lnSpc>
              <a:spcBef>
                <a:spcPts val="1600"/>
              </a:spcBef>
              <a:spcAft>
                <a:spcPts val="0"/>
              </a:spcAft>
              <a:buSzPts val="1400"/>
              <a:buNone/>
              <a:defRPr>
                <a:solidFill>
                  <a:srgbClr val="1F1F50"/>
                </a:solidFill>
              </a:defRPr>
            </a:lvl7pPr>
            <a:lvl8pPr lvl="7" algn="l">
              <a:lnSpc>
                <a:spcPct val="150000"/>
              </a:lnSpc>
              <a:spcBef>
                <a:spcPts val="1600"/>
              </a:spcBef>
              <a:spcAft>
                <a:spcPts val="0"/>
              </a:spcAft>
              <a:buSzPts val="1400"/>
              <a:buNone/>
              <a:defRPr>
                <a:solidFill>
                  <a:srgbClr val="1F1F50"/>
                </a:solidFill>
              </a:defRPr>
            </a:lvl8pPr>
            <a:lvl9pPr lvl="8" algn="l">
              <a:lnSpc>
                <a:spcPct val="150000"/>
              </a:lnSpc>
              <a:spcBef>
                <a:spcPts val="1600"/>
              </a:spcBef>
              <a:spcAft>
                <a:spcPts val="1600"/>
              </a:spcAft>
              <a:buSzPts val="1400"/>
              <a:buNone/>
              <a:defRPr>
                <a:solidFill>
                  <a:srgbClr val="1F1F50"/>
                </a:solidFill>
              </a:defRPr>
            </a:lvl9pPr>
          </a:lstStyle>
          <a:p>
            <a:endParaRPr/>
          </a:p>
        </p:txBody>
      </p:sp>
      <p:sp>
        <p:nvSpPr>
          <p:cNvPr id="63" name="Google Shape;63;p21"/>
          <p:cNvSpPr txBox="1">
            <a:spLocks noGrp="1"/>
          </p:cNvSpPr>
          <p:nvPr>
            <p:ph type="subTitle" idx="4"/>
          </p:nvPr>
        </p:nvSpPr>
        <p:spPr>
          <a:xfrm>
            <a:off x="3169538" y="2491928"/>
            <a:ext cx="2835000" cy="4428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sz="1600" b="1">
                <a:solidFill>
                  <a:srgbClr val="0A1852"/>
                </a:solidFill>
              </a:defRPr>
            </a:lvl1pPr>
            <a:lvl2pPr lvl="1" algn="l">
              <a:lnSpc>
                <a:spcPct val="150000"/>
              </a:lnSpc>
              <a:spcBef>
                <a:spcPts val="1600"/>
              </a:spcBef>
              <a:spcAft>
                <a:spcPts val="0"/>
              </a:spcAft>
              <a:buSzPts val="1400"/>
              <a:buNone/>
              <a:defRPr sz="1600">
                <a:solidFill>
                  <a:srgbClr val="0A1852"/>
                </a:solidFill>
              </a:defRPr>
            </a:lvl2pPr>
            <a:lvl3pPr lvl="2" algn="l">
              <a:lnSpc>
                <a:spcPct val="150000"/>
              </a:lnSpc>
              <a:spcBef>
                <a:spcPts val="1600"/>
              </a:spcBef>
              <a:spcAft>
                <a:spcPts val="0"/>
              </a:spcAft>
              <a:buSzPts val="1400"/>
              <a:buNone/>
              <a:defRPr sz="1600">
                <a:solidFill>
                  <a:srgbClr val="0A1852"/>
                </a:solidFill>
              </a:defRPr>
            </a:lvl3pPr>
            <a:lvl4pPr lvl="3" algn="l">
              <a:lnSpc>
                <a:spcPct val="150000"/>
              </a:lnSpc>
              <a:spcBef>
                <a:spcPts val="1600"/>
              </a:spcBef>
              <a:spcAft>
                <a:spcPts val="0"/>
              </a:spcAft>
              <a:buSzPts val="1400"/>
              <a:buNone/>
              <a:defRPr sz="1600">
                <a:solidFill>
                  <a:srgbClr val="0A1852"/>
                </a:solidFill>
              </a:defRPr>
            </a:lvl4pPr>
            <a:lvl5pPr lvl="4" algn="l">
              <a:lnSpc>
                <a:spcPct val="150000"/>
              </a:lnSpc>
              <a:spcBef>
                <a:spcPts val="1600"/>
              </a:spcBef>
              <a:spcAft>
                <a:spcPts val="0"/>
              </a:spcAft>
              <a:buSzPts val="1400"/>
              <a:buNone/>
              <a:defRPr sz="1600">
                <a:solidFill>
                  <a:srgbClr val="0A1852"/>
                </a:solidFill>
              </a:defRPr>
            </a:lvl5pPr>
            <a:lvl6pPr lvl="5" algn="l">
              <a:lnSpc>
                <a:spcPct val="150000"/>
              </a:lnSpc>
              <a:spcBef>
                <a:spcPts val="1600"/>
              </a:spcBef>
              <a:spcAft>
                <a:spcPts val="0"/>
              </a:spcAft>
              <a:buSzPts val="1400"/>
              <a:buNone/>
              <a:defRPr sz="1600">
                <a:solidFill>
                  <a:srgbClr val="0A1852"/>
                </a:solidFill>
              </a:defRPr>
            </a:lvl6pPr>
            <a:lvl7pPr lvl="6" algn="l">
              <a:lnSpc>
                <a:spcPct val="150000"/>
              </a:lnSpc>
              <a:spcBef>
                <a:spcPts val="1600"/>
              </a:spcBef>
              <a:spcAft>
                <a:spcPts val="0"/>
              </a:spcAft>
              <a:buSzPts val="1400"/>
              <a:buNone/>
              <a:defRPr sz="1600">
                <a:solidFill>
                  <a:srgbClr val="0A1852"/>
                </a:solidFill>
              </a:defRPr>
            </a:lvl7pPr>
            <a:lvl8pPr lvl="7" algn="l">
              <a:lnSpc>
                <a:spcPct val="150000"/>
              </a:lnSpc>
              <a:spcBef>
                <a:spcPts val="1600"/>
              </a:spcBef>
              <a:spcAft>
                <a:spcPts val="0"/>
              </a:spcAft>
              <a:buSzPts val="1400"/>
              <a:buNone/>
              <a:defRPr sz="1600">
                <a:solidFill>
                  <a:srgbClr val="0A1852"/>
                </a:solidFill>
              </a:defRPr>
            </a:lvl8pPr>
            <a:lvl9pPr lvl="8" algn="l">
              <a:lnSpc>
                <a:spcPct val="150000"/>
              </a:lnSpc>
              <a:spcBef>
                <a:spcPts val="1600"/>
              </a:spcBef>
              <a:spcAft>
                <a:spcPts val="1600"/>
              </a:spcAft>
              <a:buSzPts val="1400"/>
              <a:buNone/>
              <a:defRPr sz="1600">
                <a:solidFill>
                  <a:srgbClr val="0A1852"/>
                </a:solidFill>
              </a:defRPr>
            </a:lvl9pPr>
          </a:lstStyle>
          <a:p>
            <a:endParaRPr/>
          </a:p>
        </p:txBody>
      </p:sp>
      <p:sp>
        <p:nvSpPr>
          <p:cNvPr id="64" name="Google Shape;64;p21"/>
          <p:cNvSpPr txBox="1">
            <a:spLocks noGrp="1"/>
          </p:cNvSpPr>
          <p:nvPr>
            <p:ph type="body" idx="5"/>
          </p:nvPr>
        </p:nvSpPr>
        <p:spPr>
          <a:xfrm>
            <a:off x="3171667" y="2834578"/>
            <a:ext cx="2802900" cy="19827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sp>
        <p:nvSpPr>
          <p:cNvPr id="65" name="Google Shape;65;p21"/>
          <p:cNvSpPr txBox="1">
            <a:spLocks noGrp="1"/>
          </p:cNvSpPr>
          <p:nvPr>
            <p:ph type="subTitle" idx="6"/>
          </p:nvPr>
        </p:nvSpPr>
        <p:spPr>
          <a:xfrm>
            <a:off x="3139463" y="2112353"/>
            <a:ext cx="2835000" cy="4428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sz="2400" b="1">
                <a:solidFill>
                  <a:srgbClr val="1F1F50"/>
                </a:solidFill>
              </a:defRPr>
            </a:lvl1pPr>
            <a:lvl2pPr lvl="1" algn="l">
              <a:lnSpc>
                <a:spcPct val="150000"/>
              </a:lnSpc>
              <a:spcBef>
                <a:spcPts val="1600"/>
              </a:spcBef>
              <a:spcAft>
                <a:spcPts val="0"/>
              </a:spcAft>
              <a:buSzPts val="1400"/>
              <a:buNone/>
              <a:defRPr>
                <a:solidFill>
                  <a:srgbClr val="1F1F50"/>
                </a:solidFill>
              </a:defRPr>
            </a:lvl2pPr>
            <a:lvl3pPr lvl="2" algn="l">
              <a:lnSpc>
                <a:spcPct val="150000"/>
              </a:lnSpc>
              <a:spcBef>
                <a:spcPts val="1600"/>
              </a:spcBef>
              <a:spcAft>
                <a:spcPts val="0"/>
              </a:spcAft>
              <a:buSzPts val="1400"/>
              <a:buNone/>
              <a:defRPr>
                <a:solidFill>
                  <a:srgbClr val="1F1F50"/>
                </a:solidFill>
              </a:defRPr>
            </a:lvl3pPr>
            <a:lvl4pPr lvl="3" algn="l">
              <a:lnSpc>
                <a:spcPct val="150000"/>
              </a:lnSpc>
              <a:spcBef>
                <a:spcPts val="1600"/>
              </a:spcBef>
              <a:spcAft>
                <a:spcPts val="0"/>
              </a:spcAft>
              <a:buSzPts val="1400"/>
              <a:buNone/>
              <a:defRPr>
                <a:solidFill>
                  <a:srgbClr val="1F1F50"/>
                </a:solidFill>
              </a:defRPr>
            </a:lvl4pPr>
            <a:lvl5pPr lvl="4" algn="l">
              <a:lnSpc>
                <a:spcPct val="150000"/>
              </a:lnSpc>
              <a:spcBef>
                <a:spcPts val="1600"/>
              </a:spcBef>
              <a:spcAft>
                <a:spcPts val="0"/>
              </a:spcAft>
              <a:buSzPts val="1400"/>
              <a:buNone/>
              <a:defRPr>
                <a:solidFill>
                  <a:srgbClr val="1F1F50"/>
                </a:solidFill>
              </a:defRPr>
            </a:lvl5pPr>
            <a:lvl6pPr lvl="5" algn="l">
              <a:lnSpc>
                <a:spcPct val="150000"/>
              </a:lnSpc>
              <a:spcBef>
                <a:spcPts val="1600"/>
              </a:spcBef>
              <a:spcAft>
                <a:spcPts val="0"/>
              </a:spcAft>
              <a:buSzPts val="1400"/>
              <a:buNone/>
              <a:defRPr>
                <a:solidFill>
                  <a:srgbClr val="1F1F50"/>
                </a:solidFill>
              </a:defRPr>
            </a:lvl6pPr>
            <a:lvl7pPr lvl="6" algn="l">
              <a:lnSpc>
                <a:spcPct val="150000"/>
              </a:lnSpc>
              <a:spcBef>
                <a:spcPts val="1600"/>
              </a:spcBef>
              <a:spcAft>
                <a:spcPts val="0"/>
              </a:spcAft>
              <a:buSzPts val="1400"/>
              <a:buNone/>
              <a:defRPr>
                <a:solidFill>
                  <a:srgbClr val="1F1F50"/>
                </a:solidFill>
              </a:defRPr>
            </a:lvl7pPr>
            <a:lvl8pPr lvl="7" algn="l">
              <a:lnSpc>
                <a:spcPct val="150000"/>
              </a:lnSpc>
              <a:spcBef>
                <a:spcPts val="1600"/>
              </a:spcBef>
              <a:spcAft>
                <a:spcPts val="0"/>
              </a:spcAft>
              <a:buSzPts val="1400"/>
              <a:buNone/>
              <a:defRPr>
                <a:solidFill>
                  <a:srgbClr val="1F1F50"/>
                </a:solidFill>
              </a:defRPr>
            </a:lvl8pPr>
            <a:lvl9pPr lvl="8" algn="l">
              <a:lnSpc>
                <a:spcPct val="150000"/>
              </a:lnSpc>
              <a:spcBef>
                <a:spcPts val="1600"/>
              </a:spcBef>
              <a:spcAft>
                <a:spcPts val="1600"/>
              </a:spcAft>
              <a:buSzPts val="1400"/>
              <a:buNone/>
              <a:defRPr>
                <a:solidFill>
                  <a:srgbClr val="1F1F50"/>
                </a:solidFill>
              </a:defRPr>
            </a:lvl9pPr>
          </a:lstStyle>
          <a:p>
            <a:endParaRPr/>
          </a:p>
        </p:txBody>
      </p:sp>
      <p:sp>
        <p:nvSpPr>
          <p:cNvPr id="66" name="Google Shape;66;p21"/>
          <p:cNvSpPr txBox="1">
            <a:spLocks noGrp="1"/>
          </p:cNvSpPr>
          <p:nvPr>
            <p:ph type="subTitle" idx="7"/>
          </p:nvPr>
        </p:nvSpPr>
        <p:spPr>
          <a:xfrm>
            <a:off x="6246988" y="2471797"/>
            <a:ext cx="2835000" cy="4428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sz="1600" b="1">
                <a:solidFill>
                  <a:srgbClr val="0A1852"/>
                </a:solidFill>
              </a:defRPr>
            </a:lvl1pPr>
            <a:lvl2pPr lvl="1" algn="l">
              <a:lnSpc>
                <a:spcPct val="150000"/>
              </a:lnSpc>
              <a:spcBef>
                <a:spcPts val="1600"/>
              </a:spcBef>
              <a:spcAft>
                <a:spcPts val="0"/>
              </a:spcAft>
              <a:buSzPts val="1400"/>
              <a:buNone/>
              <a:defRPr sz="1600">
                <a:solidFill>
                  <a:srgbClr val="0A1852"/>
                </a:solidFill>
              </a:defRPr>
            </a:lvl2pPr>
            <a:lvl3pPr lvl="2" algn="l">
              <a:lnSpc>
                <a:spcPct val="150000"/>
              </a:lnSpc>
              <a:spcBef>
                <a:spcPts val="1600"/>
              </a:spcBef>
              <a:spcAft>
                <a:spcPts val="0"/>
              </a:spcAft>
              <a:buSzPts val="1400"/>
              <a:buNone/>
              <a:defRPr sz="1600">
                <a:solidFill>
                  <a:srgbClr val="0A1852"/>
                </a:solidFill>
              </a:defRPr>
            </a:lvl3pPr>
            <a:lvl4pPr lvl="3" algn="l">
              <a:lnSpc>
                <a:spcPct val="150000"/>
              </a:lnSpc>
              <a:spcBef>
                <a:spcPts val="1600"/>
              </a:spcBef>
              <a:spcAft>
                <a:spcPts val="0"/>
              </a:spcAft>
              <a:buSzPts val="1400"/>
              <a:buNone/>
              <a:defRPr sz="1600">
                <a:solidFill>
                  <a:srgbClr val="0A1852"/>
                </a:solidFill>
              </a:defRPr>
            </a:lvl4pPr>
            <a:lvl5pPr lvl="4" algn="l">
              <a:lnSpc>
                <a:spcPct val="150000"/>
              </a:lnSpc>
              <a:spcBef>
                <a:spcPts val="1600"/>
              </a:spcBef>
              <a:spcAft>
                <a:spcPts val="0"/>
              </a:spcAft>
              <a:buSzPts val="1400"/>
              <a:buNone/>
              <a:defRPr sz="1600">
                <a:solidFill>
                  <a:srgbClr val="0A1852"/>
                </a:solidFill>
              </a:defRPr>
            </a:lvl5pPr>
            <a:lvl6pPr lvl="5" algn="l">
              <a:lnSpc>
                <a:spcPct val="150000"/>
              </a:lnSpc>
              <a:spcBef>
                <a:spcPts val="1600"/>
              </a:spcBef>
              <a:spcAft>
                <a:spcPts val="0"/>
              </a:spcAft>
              <a:buSzPts val="1400"/>
              <a:buNone/>
              <a:defRPr sz="1600">
                <a:solidFill>
                  <a:srgbClr val="0A1852"/>
                </a:solidFill>
              </a:defRPr>
            </a:lvl6pPr>
            <a:lvl7pPr lvl="6" algn="l">
              <a:lnSpc>
                <a:spcPct val="150000"/>
              </a:lnSpc>
              <a:spcBef>
                <a:spcPts val="1600"/>
              </a:spcBef>
              <a:spcAft>
                <a:spcPts val="0"/>
              </a:spcAft>
              <a:buSzPts val="1400"/>
              <a:buNone/>
              <a:defRPr sz="1600">
                <a:solidFill>
                  <a:srgbClr val="0A1852"/>
                </a:solidFill>
              </a:defRPr>
            </a:lvl7pPr>
            <a:lvl8pPr lvl="7" algn="l">
              <a:lnSpc>
                <a:spcPct val="150000"/>
              </a:lnSpc>
              <a:spcBef>
                <a:spcPts val="1600"/>
              </a:spcBef>
              <a:spcAft>
                <a:spcPts val="0"/>
              </a:spcAft>
              <a:buSzPts val="1400"/>
              <a:buNone/>
              <a:defRPr sz="1600">
                <a:solidFill>
                  <a:srgbClr val="0A1852"/>
                </a:solidFill>
              </a:defRPr>
            </a:lvl8pPr>
            <a:lvl9pPr lvl="8" algn="l">
              <a:lnSpc>
                <a:spcPct val="150000"/>
              </a:lnSpc>
              <a:spcBef>
                <a:spcPts val="1600"/>
              </a:spcBef>
              <a:spcAft>
                <a:spcPts val="1600"/>
              </a:spcAft>
              <a:buSzPts val="1400"/>
              <a:buNone/>
              <a:defRPr sz="1600">
                <a:solidFill>
                  <a:srgbClr val="0A1852"/>
                </a:solidFill>
              </a:defRPr>
            </a:lvl9pPr>
          </a:lstStyle>
          <a:p>
            <a:endParaRPr/>
          </a:p>
        </p:txBody>
      </p:sp>
      <p:sp>
        <p:nvSpPr>
          <p:cNvPr id="67" name="Google Shape;67;p21"/>
          <p:cNvSpPr txBox="1">
            <a:spLocks noGrp="1"/>
          </p:cNvSpPr>
          <p:nvPr>
            <p:ph type="body" idx="8"/>
          </p:nvPr>
        </p:nvSpPr>
        <p:spPr>
          <a:xfrm>
            <a:off x="6249121" y="2820575"/>
            <a:ext cx="2802900" cy="19827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sp>
        <p:nvSpPr>
          <p:cNvPr id="68" name="Google Shape;68;p21"/>
          <p:cNvSpPr txBox="1">
            <a:spLocks noGrp="1"/>
          </p:cNvSpPr>
          <p:nvPr>
            <p:ph type="subTitle" idx="9"/>
          </p:nvPr>
        </p:nvSpPr>
        <p:spPr>
          <a:xfrm>
            <a:off x="6216913" y="2092222"/>
            <a:ext cx="2835000" cy="4428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sz="2400" b="1">
                <a:solidFill>
                  <a:srgbClr val="1F1F50"/>
                </a:solidFill>
              </a:defRPr>
            </a:lvl1pPr>
            <a:lvl2pPr lvl="1" algn="l">
              <a:lnSpc>
                <a:spcPct val="150000"/>
              </a:lnSpc>
              <a:spcBef>
                <a:spcPts val="1600"/>
              </a:spcBef>
              <a:spcAft>
                <a:spcPts val="0"/>
              </a:spcAft>
              <a:buSzPts val="1400"/>
              <a:buNone/>
              <a:defRPr>
                <a:solidFill>
                  <a:srgbClr val="1F1F50"/>
                </a:solidFill>
              </a:defRPr>
            </a:lvl2pPr>
            <a:lvl3pPr lvl="2" algn="l">
              <a:lnSpc>
                <a:spcPct val="150000"/>
              </a:lnSpc>
              <a:spcBef>
                <a:spcPts val="1600"/>
              </a:spcBef>
              <a:spcAft>
                <a:spcPts val="0"/>
              </a:spcAft>
              <a:buSzPts val="1400"/>
              <a:buNone/>
              <a:defRPr>
                <a:solidFill>
                  <a:srgbClr val="1F1F50"/>
                </a:solidFill>
              </a:defRPr>
            </a:lvl3pPr>
            <a:lvl4pPr lvl="3" algn="l">
              <a:lnSpc>
                <a:spcPct val="150000"/>
              </a:lnSpc>
              <a:spcBef>
                <a:spcPts val="1600"/>
              </a:spcBef>
              <a:spcAft>
                <a:spcPts val="0"/>
              </a:spcAft>
              <a:buSzPts val="1400"/>
              <a:buNone/>
              <a:defRPr>
                <a:solidFill>
                  <a:srgbClr val="1F1F50"/>
                </a:solidFill>
              </a:defRPr>
            </a:lvl4pPr>
            <a:lvl5pPr lvl="4" algn="l">
              <a:lnSpc>
                <a:spcPct val="150000"/>
              </a:lnSpc>
              <a:spcBef>
                <a:spcPts val="1600"/>
              </a:spcBef>
              <a:spcAft>
                <a:spcPts val="0"/>
              </a:spcAft>
              <a:buSzPts val="1400"/>
              <a:buNone/>
              <a:defRPr>
                <a:solidFill>
                  <a:srgbClr val="1F1F50"/>
                </a:solidFill>
              </a:defRPr>
            </a:lvl5pPr>
            <a:lvl6pPr lvl="5" algn="l">
              <a:lnSpc>
                <a:spcPct val="150000"/>
              </a:lnSpc>
              <a:spcBef>
                <a:spcPts val="1600"/>
              </a:spcBef>
              <a:spcAft>
                <a:spcPts val="0"/>
              </a:spcAft>
              <a:buSzPts val="1400"/>
              <a:buNone/>
              <a:defRPr>
                <a:solidFill>
                  <a:srgbClr val="1F1F50"/>
                </a:solidFill>
              </a:defRPr>
            </a:lvl6pPr>
            <a:lvl7pPr lvl="6" algn="l">
              <a:lnSpc>
                <a:spcPct val="150000"/>
              </a:lnSpc>
              <a:spcBef>
                <a:spcPts val="1600"/>
              </a:spcBef>
              <a:spcAft>
                <a:spcPts val="0"/>
              </a:spcAft>
              <a:buSzPts val="1400"/>
              <a:buNone/>
              <a:defRPr>
                <a:solidFill>
                  <a:srgbClr val="1F1F50"/>
                </a:solidFill>
              </a:defRPr>
            </a:lvl7pPr>
            <a:lvl8pPr lvl="7" algn="l">
              <a:lnSpc>
                <a:spcPct val="150000"/>
              </a:lnSpc>
              <a:spcBef>
                <a:spcPts val="1600"/>
              </a:spcBef>
              <a:spcAft>
                <a:spcPts val="0"/>
              </a:spcAft>
              <a:buSzPts val="1400"/>
              <a:buNone/>
              <a:defRPr>
                <a:solidFill>
                  <a:srgbClr val="1F1F50"/>
                </a:solidFill>
              </a:defRPr>
            </a:lvl8pPr>
            <a:lvl9pPr lvl="8" algn="l">
              <a:lnSpc>
                <a:spcPct val="150000"/>
              </a:lnSpc>
              <a:spcBef>
                <a:spcPts val="1600"/>
              </a:spcBef>
              <a:spcAft>
                <a:spcPts val="1600"/>
              </a:spcAft>
              <a:buSzPts val="1400"/>
              <a:buNone/>
              <a:defRPr>
                <a:solidFill>
                  <a:srgbClr val="1F1F50"/>
                </a:solidFill>
              </a:defRPr>
            </a:lvl9pPr>
          </a:lstStyle>
          <a:p>
            <a:endParaRPr/>
          </a:p>
        </p:txBody>
      </p:sp>
    </p:spTree>
  </p:cSld>
  <p:clrMapOvr>
    <a:masterClrMapping/>
  </p:clrMapOvr>
  <p:extLst>
    <p:ext uri="{DCECCB84-F9BA-43D5-87BE-67443E8EF086}">
      <p15:sldGuideLst xmlns:p15="http://schemas.microsoft.com/office/powerpoint/2012/main">
        <p15:guide id="1" orient="horz" pos="1299">
          <p15:clr>
            <a:srgbClr val="FA7B17"/>
          </p15:clr>
        </p15:guide>
        <p15:guide id="2" pos="1892">
          <p15:clr>
            <a:srgbClr val="FA7B17"/>
          </p15:clr>
        </p15:guide>
        <p15:guide id="3" pos="1934">
          <p15:clr>
            <a:srgbClr val="FA7B17"/>
          </p15:clr>
        </p15:guide>
        <p15:guide id="4" pos="3826">
          <p15:clr>
            <a:srgbClr val="FA7B17"/>
          </p15:clr>
        </p15:guide>
        <p15:guide id="5" pos="3868">
          <p15:clr>
            <a:srgbClr val="FA7B17"/>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slideLayout" Target="../slideLayouts/slideLayout36.xml"/><Relationship Id="rId18" Type="http://schemas.openxmlformats.org/officeDocument/2006/relationships/slideLayout" Target="../slideLayouts/slideLayout41.xml"/><Relationship Id="rId26" Type="http://schemas.openxmlformats.org/officeDocument/2006/relationships/slideLayout" Target="../slideLayouts/slideLayout49.xml"/><Relationship Id="rId3" Type="http://schemas.openxmlformats.org/officeDocument/2006/relationships/slideLayout" Target="../slideLayouts/slideLayout26.xml"/><Relationship Id="rId21" Type="http://schemas.openxmlformats.org/officeDocument/2006/relationships/slideLayout" Target="../slideLayouts/slideLayout44.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17" Type="http://schemas.openxmlformats.org/officeDocument/2006/relationships/slideLayout" Target="../slideLayouts/slideLayout40.xml"/><Relationship Id="rId25" Type="http://schemas.openxmlformats.org/officeDocument/2006/relationships/slideLayout" Target="../slideLayouts/slideLayout48.xml"/><Relationship Id="rId2" Type="http://schemas.openxmlformats.org/officeDocument/2006/relationships/slideLayout" Target="../slideLayouts/slideLayout25.xml"/><Relationship Id="rId16" Type="http://schemas.openxmlformats.org/officeDocument/2006/relationships/slideLayout" Target="../slideLayouts/slideLayout39.xml"/><Relationship Id="rId20" Type="http://schemas.openxmlformats.org/officeDocument/2006/relationships/slideLayout" Target="../slideLayouts/slideLayout43.xml"/><Relationship Id="rId29" Type="http://schemas.openxmlformats.org/officeDocument/2006/relationships/slideLayout" Target="../slideLayouts/slideLayout52.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24" Type="http://schemas.openxmlformats.org/officeDocument/2006/relationships/slideLayout" Target="../slideLayouts/slideLayout47.xml"/><Relationship Id="rId5" Type="http://schemas.openxmlformats.org/officeDocument/2006/relationships/slideLayout" Target="../slideLayouts/slideLayout28.xml"/><Relationship Id="rId15" Type="http://schemas.openxmlformats.org/officeDocument/2006/relationships/slideLayout" Target="../slideLayouts/slideLayout38.xml"/><Relationship Id="rId23" Type="http://schemas.openxmlformats.org/officeDocument/2006/relationships/slideLayout" Target="../slideLayouts/slideLayout46.xml"/><Relationship Id="rId28" Type="http://schemas.openxmlformats.org/officeDocument/2006/relationships/slideLayout" Target="../slideLayouts/slideLayout51.xml"/><Relationship Id="rId10" Type="http://schemas.openxmlformats.org/officeDocument/2006/relationships/slideLayout" Target="../slideLayouts/slideLayout33.xml"/><Relationship Id="rId19" Type="http://schemas.openxmlformats.org/officeDocument/2006/relationships/slideLayout" Target="../slideLayouts/slideLayout42.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slideLayout" Target="../slideLayouts/slideLayout37.xml"/><Relationship Id="rId22" Type="http://schemas.openxmlformats.org/officeDocument/2006/relationships/slideLayout" Target="../slideLayouts/slideLayout45.xml"/><Relationship Id="rId27" Type="http://schemas.openxmlformats.org/officeDocument/2006/relationships/slideLayout" Target="../slideLayouts/slideLayout50.xml"/><Relationship Id="rId30"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1F1F50"/>
              </a:buClr>
              <a:buSzPts val="2800"/>
              <a:buFont typeface="Lato Black"/>
              <a:buNone/>
              <a:defRPr sz="2800" b="0" i="0" u="none" strike="noStrike" cap="none">
                <a:solidFill>
                  <a:srgbClr val="1F1F50"/>
                </a:solidFill>
                <a:latin typeface="Lato Black"/>
                <a:ea typeface="Lato Black"/>
                <a:cs typeface="Lato Black"/>
                <a:sym typeface="Lato Black"/>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 name="Google Shape;7;p10"/>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50000"/>
              </a:lnSpc>
              <a:spcBef>
                <a:spcPts val="0"/>
              </a:spcBef>
              <a:spcAft>
                <a:spcPts val="0"/>
              </a:spcAft>
              <a:buClr>
                <a:schemeClr val="dk1"/>
              </a:buClr>
              <a:buSzPts val="1800"/>
              <a:buFont typeface="Lato"/>
              <a:buChar char="●"/>
              <a:defRPr sz="1800" b="0" i="0" u="none" strike="noStrike" cap="none">
                <a:solidFill>
                  <a:schemeClr val="dk1"/>
                </a:solidFill>
                <a:latin typeface="Lato"/>
                <a:ea typeface="Lato"/>
                <a:cs typeface="Lato"/>
                <a:sym typeface="Lato"/>
              </a:defRPr>
            </a:lvl1pPr>
            <a:lvl2pPr marL="914400" marR="0" lvl="1" indent="-317500" algn="l" rtl="0">
              <a:lnSpc>
                <a:spcPct val="150000"/>
              </a:lnSpc>
              <a:spcBef>
                <a:spcPts val="160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2pPr>
            <a:lvl3pPr marL="1371600" marR="0" lvl="2" indent="-317500" algn="l" rtl="0">
              <a:lnSpc>
                <a:spcPct val="150000"/>
              </a:lnSpc>
              <a:spcBef>
                <a:spcPts val="160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3pPr>
            <a:lvl4pPr marL="1828800" marR="0" lvl="3" indent="-317500" algn="l" rtl="0">
              <a:lnSpc>
                <a:spcPct val="150000"/>
              </a:lnSpc>
              <a:spcBef>
                <a:spcPts val="160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4pPr>
            <a:lvl5pPr marL="2286000" marR="0" lvl="4" indent="-317500" algn="l" rtl="0">
              <a:lnSpc>
                <a:spcPct val="150000"/>
              </a:lnSpc>
              <a:spcBef>
                <a:spcPts val="160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5pPr>
            <a:lvl6pPr marL="2743200" marR="0" lvl="5" indent="-317500" algn="l" rtl="0">
              <a:lnSpc>
                <a:spcPct val="150000"/>
              </a:lnSpc>
              <a:spcBef>
                <a:spcPts val="160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6pPr>
            <a:lvl7pPr marL="3200400" marR="0" lvl="6" indent="-317500" algn="l" rtl="0">
              <a:lnSpc>
                <a:spcPct val="150000"/>
              </a:lnSpc>
              <a:spcBef>
                <a:spcPts val="160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7pPr>
            <a:lvl8pPr marL="3657600" marR="0" lvl="7" indent="-317500" algn="l" rtl="0">
              <a:lnSpc>
                <a:spcPct val="150000"/>
              </a:lnSpc>
              <a:spcBef>
                <a:spcPts val="160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8pPr>
            <a:lvl9pPr marL="4114800" marR="0" lvl="8" indent="-317500" algn="l" rtl="0">
              <a:lnSpc>
                <a:spcPct val="150000"/>
              </a:lnSpc>
              <a:spcBef>
                <a:spcPts val="1600"/>
              </a:spcBef>
              <a:spcAft>
                <a:spcPts val="1600"/>
              </a:spcAft>
              <a:buClr>
                <a:schemeClr val="dk1"/>
              </a:buClr>
              <a:buSzPts val="1400"/>
              <a:buFont typeface="Lato"/>
              <a:buChar char="■"/>
              <a:defRPr sz="1400" b="0" i="0" u="none" strike="noStrike" cap="none">
                <a:solidFill>
                  <a:schemeClr val="dk1"/>
                </a:solidFill>
                <a:latin typeface="Lato"/>
                <a:ea typeface="Lato"/>
                <a:cs typeface="Lato"/>
                <a:sym typeface="Lato"/>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7" r:id="rId18"/>
    <p:sldLayoutId id="2147483668" r:id="rId19"/>
    <p:sldLayoutId id="2147483669" r:id="rId20"/>
    <p:sldLayoutId id="2147483670" r:id="rId21"/>
    <p:sldLayoutId id="2147483671" r:id="rId22"/>
    <p:sldLayoutId id="2147483672" r:id="rId2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161"/>
        <p:cNvGrpSpPr/>
        <p:nvPr/>
      </p:nvGrpSpPr>
      <p:grpSpPr>
        <a:xfrm>
          <a:off x="0" y="0"/>
          <a:ext cx="0" cy="0"/>
          <a:chOff x="0" y="0"/>
          <a:chExt cx="0" cy="0"/>
        </a:xfrm>
      </p:grpSpPr>
      <p:sp>
        <p:nvSpPr>
          <p:cNvPr id="162" name="Google Shape;162;p1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1F1F50"/>
              </a:buClr>
              <a:buSzPts val="2800"/>
              <a:buFont typeface="Lato Black"/>
              <a:buNone/>
              <a:defRPr sz="2800" b="0" i="0" u="none" strike="noStrike" cap="none">
                <a:solidFill>
                  <a:srgbClr val="1F1F50"/>
                </a:solidFill>
                <a:latin typeface="Lato Black"/>
                <a:ea typeface="Lato Black"/>
                <a:cs typeface="Lato Black"/>
                <a:sym typeface="Lato Black"/>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163" name="Google Shape;163;p12"/>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50000"/>
              </a:lnSpc>
              <a:spcBef>
                <a:spcPts val="0"/>
              </a:spcBef>
              <a:spcAft>
                <a:spcPts val="0"/>
              </a:spcAft>
              <a:buClr>
                <a:schemeClr val="dk1"/>
              </a:buClr>
              <a:buSzPts val="1800"/>
              <a:buFont typeface="Lato"/>
              <a:buChar char="●"/>
              <a:defRPr sz="1800" b="0" i="0" u="none" strike="noStrike" cap="none">
                <a:solidFill>
                  <a:schemeClr val="dk1"/>
                </a:solidFill>
                <a:latin typeface="Lato"/>
                <a:ea typeface="Lato"/>
                <a:cs typeface="Lato"/>
                <a:sym typeface="Lato"/>
              </a:defRPr>
            </a:lvl1pPr>
            <a:lvl2pPr marL="914400" marR="0" lvl="1" indent="-317500" algn="l" rtl="0">
              <a:lnSpc>
                <a:spcPct val="150000"/>
              </a:lnSpc>
              <a:spcBef>
                <a:spcPts val="160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2pPr>
            <a:lvl3pPr marL="1371600" marR="0" lvl="2" indent="-317500" algn="l" rtl="0">
              <a:lnSpc>
                <a:spcPct val="150000"/>
              </a:lnSpc>
              <a:spcBef>
                <a:spcPts val="160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3pPr>
            <a:lvl4pPr marL="1828800" marR="0" lvl="3" indent="-317500" algn="l" rtl="0">
              <a:lnSpc>
                <a:spcPct val="150000"/>
              </a:lnSpc>
              <a:spcBef>
                <a:spcPts val="160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4pPr>
            <a:lvl5pPr marL="2286000" marR="0" lvl="4" indent="-317500" algn="l" rtl="0">
              <a:lnSpc>
                <a:spcPct val="150000"/>
              </a:lnSpc>
              <a:spcBef>
                <a:spcPts val="160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5pPr>
            <a:lvl6pPr marL="2743200" marR="0" lvl="5" indent="-317500" algn="l" rtl="0">
              <a:lnSpc>
                <a:spcPct val="150000"/>
              </a:lnSpc>
              <a:spcBef>
                <a:spcPts val="160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6pPr>
            <a:lvl7pPr marL="3200400" marR="0" lvl="6" indent="-317500" algn="l" rtl="0">
              <a:lnSpc>
                <a:spcPct val="150000"/>
              </a:lnSpc>
              <a:spcBef>
                <a:spcPts val="160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7pPr>
            <a:lvl8pPr marL="3657600" marR="0" lvl="7" indent="-317500" algn="l" rtl="0">
              <a:lnSpc>
                <a:spcPct val="150000"/>
              </a:lnSpc>
              <a:spcBef>
                <a:spcPts val="160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8pPr>
            <a:lvl9pPr marL="4114800" marR="0" lvl="8" indent="-317500" algn="l" rtl="0">
              <a:lnSpc>
                <a:spcPct val="150000"/>
              </a:lnSpc>
              <a:spcBef>
                <a:spcPts val="1600"/>
              </a:spcBef>
              <a:spcAft>
                <a:spcPts val="1600"/>
              </a:spcAft>
              <a:buClr>
                <a:schemeClr val="dk1"/>
              </a:buClr>
              <a:buSzPts val="1400"/>
              <a:buFont typeface="Lato"/>
              <a:buChar char="■"/>
              <a:defRPr sz="1400" b="0" i="0" u="none" strike="noStrike" cap="none">
                <a:solidFill>
                  <a:schemeClr val="dk1"/>
                </a:solidFill>
                <a:latin typeface="Lato"/>
                <a:ea typeface="Lato"/>
                <a:cs typeface="Lato"/>
                <a:sym typeface="Lato"/>
              </a:defRPr>
            </a:lvl9pPr>
          </a:lstStyle>
          <a:p>
            <a:endParaRPr/>
          </a:p>
        </p:txBody>
      </p:sp>
    </p:spTree>
  </p:cSld>
  <p:clrMap bg1="lt1" tx1="dk1" bg2="dk2" tx2="lt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687" r:id="rId13"/>
    <p:sldLayoutId id="2147483688" r:id="rId14"/>
    <p:sldLayoutId id="2147483689" r:id="rId15"/>
    <p:sldLayoutId id="2147483690" r:id="rId16"/>
    <p:sldLayoutId id="2147483691" r:id="rId17"/>
    <p:sldLayoutId id="2147483692" r:id="rId18"/>
    <p:sldLayoutId id="2147483693" r:id="rId19"/>
    <p:sldLayoutId id="2147483694" r:id="rId20"/>
    <p:sldLayoutId id="2147483695" r:id="rId21"/>
    <p:sldLayoutId id="2147483696" r:id="rId22"/>
    <p:sldLayoutId id="2147483697" r:id="rId23"/>
    <p:sldLayoutId id="2147483698" r:id="rId24"/>
    <p:sldLayoutId id="2147483699" r:id="rId25"/>
    <p:sldLayoutId id="2147483700" r:id="rId26"/>
    <p:sldLayoutId id="2147483701" r:id="rId27"/>
    <p:sldLayoutId id="2147483702" r:id="rId28"/>
    <p:sldLayoutId id="2147483703" r:id="rId2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chemeClr val="tx1">
                <a:lumMod val="75000"/>
                <a:lumOff val="25000"/>
              </a:schemeClr>
            </a:gs>
            <a:gs pos="100000">
              <a:schemeClr val="accent1">
                <a:lumMod val="45000"/>
                <a:lumOff val="55000"/>
              </a:schemeClr>
            </a:gs>
          </a:gsLst>
          <a:lin ang="5400000" scaled="1"/>
        </a:gradFill>
        <a:effectLst/>
      </p:bgPr>
    </p:bg>
    <p:spTree>
      <p:nvGrpSpPr>
        <p:cNvPr id="1" name="Shape 346"/>
        <p:cNvGrpSpPr/>
        <p:nvPr/>
      </p:nvGrpSpPr>
      <p:grpSpPr>
        <a:xfrm>
          <a:off x="0" y="0"/>
          <a:ext cx="0" cy="0"/>
          <a:chOff x="0" y="0"/>
          <a:chExt cx="0" cy="0"/>
        </a:xfrm>
      </p:grpSpPr>
      <p:sp>
        <p:nvSpPr>
          <p:cNvPr id="347" name="Google Shape;347;p2"/>
          <p:cNvSpPr txBox="1">
            <a:spLocks noGrp="1"/>
          </p:cNvSpPr>
          <p:nvPr>
            <p:ph type="title"/>
          </p:nvPr>
        </p:nvSpPr>
        <p:spPr>
          <a:xfrm>
            <a:off x="1971903" y="100154"/>
            <a:ext cx="8280000" cy="576000"/>
          </a:xfrm>
          <a:prstGeom prst="rect">
            <a:avLst/>
          </a:prstGeom>
          <a:noFill/>
          <a:ln>
            <a:noFill/>
          </a:ln>
        </p:spPr>
        <p:txBody>
          <a:bodyPr spcFirstLastPara="1" wrap="square" lIns="91425" tIns="91425" rIns="91425" bIns="91425" anchor="t" anchorCtr="0">
            <a:noAutofit/>
          </a:bodyPr>
          <a:lstStyle/>
          <a:p>
            <a:r>
              <a:rPr lang="en" sz="4000" b="0" dirty="0"/>
              <a:t>PLEDGE TO PROGRESS</a:t>
            </a:r>
            <a:br>
              <a:rPr lang="en" sz="4000" b="0" dirty="0"/>
            </a:br>
            <a:r>
              <a:rPr lang="en" sz="4000" dirty="0"/>
              <a:t>Sustainability Hackathon </a:t>
            </a:r>
            <a:endParaRPr lang="en-US" sz="4000" dirty="0"/>
          </a:p>
        </p:txBody>
      </p:sp>
      <p:sp>
        <p:nvSpPr>
          <p:cNvPr id="348" name="Google Shape;348;p2"/>
          <p:cNvSpPr txBox="1"/>
          <p:nvPr/>
        </p:nvSpPr>
        <p:spPr>
          <a:xfrm>
            <a:off x="-3574390" y="3103026"/>
            <a:ext cx="8238600" cy="34143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lang="en" sz="1400" b="0" i="0" u="none" strike="noStrike" kern="0" cap="none" spc="0" normalizeH="0" baseline="0" noProof="0" dirty="0">
              <a:ln>
                <a:noFill/>
              </a:ln>
              <a:solidFill>
                <a:srgbClr val="222222"/>
              </a:solidFill>
              <a:effectLst/>
              <a:highlight>
                <a:srgbClr val="FFFFFF"/>
              </a:highlight>
              <a:uLnTx/>
              <a:uFillTx/>
              <a:latin typeface="Lato"/>
              <a:ea typeface="Lato"/>
              <a:cs typeface="Lato"/>
              <a:sym typeface="Arial"/>
            </a:endParaRPr>
          </a:p>
        </p:txBody>
      </p:sp>
      <p:sp>
        <p:nvSpPr>
          <p:cNvPr id="3" name="TextBox 2">
            <a:extLst>
              <a:ext uri="{FF2B5EF4-FFF2-40B4-BE49-F238E27FC236}">
                <a16:creationId xmlns:a16="http://schemas.microsoft.com/office/drawing/2014/main" id="{73B09F0C-9305-F81E-8C8D-F8F09E48E395}"/>
              </a:ext>
            </a:extLst>
          </p:cNvPr>
          <p:cNvSpPr txBox="1"/>
          <p:nvPr/>
        </p:nvSpPr>
        <p:spPr>
          <a:xfrm>
            <a:off x="202721" y="2914651"/>
            <a:ext cx="5546784" cy="22467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Your Team Name : </a:t>
            </a:r>
            <a:r>
              <a:rPr kumimoji="0" lang="en-IN" sz="1400" b="0" i="0" u="none" strike="noStrike" kern="0" cap="none" spc="0" normalizeH="0" baseline="0" noProof="0" dirty="0" err="1">
                <a:ln>
                  <a:noFill/>
                </a:ln>
                <a:solidFill>
                  <a:srgbClr val="4A4548"/>
                </a:solidFill>
                <a:effectLst/>
                <a:uLnTx/>
                <a:uFillTx/>
                <a:latin typeface="lato" panose="020F0502020204030203" pitchFamily="34" charset="0"/>
                <a:cs typeface="Arial"/>
                <a:sym typeface="Arial"/>
              </a:rPr>
              <a:t>srapid</a:t>
            </a: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Your team bio : </a:t>
            </a:r>
            <a:r>
              <a:rPr kumimoji="0" lang="en-US" sz="1400" b="1" i="0" u="none" strike="noStrike" kern="0" cap="none" spc="0" normalizeH="0" baseline="0" noProof="0" dirty="0">
                <a:ln>
                  <a:noFill/>
                </a:ln>
                <a:solidFill>
                  <a:srgbClr val="19171A"/>
                </a:solidFill>
                <a:effectLst/>
                <a:uLnTx/>
                <a:uFillTx/>
                <a:latin typeface="lato" panose="020F0502020204030203" pitchFamily="34" charset="0"/>
                <a:cs typeface="Arial"/>
                <a:sym typeface="Arial"/>
              </a:rPr>
              <a:t>Abhijat Sarari </a:t>
            </a:r>
            <a:r>
              <a:rPr kumimoji="0" lang="en-US" sz="1400" b="0" i="0" u="none" strike="noStrike" kern="0" cap="none" spc="0" normalizeH="0" baseline="0" noProof="0" dirty="0">
                <a:ln>
                  <a:noFill/>
                </a:ln>
                <a:solidFill>
                  <a:srgbClr val="8A858D"/>
                </a:solidFill>
                <a:effectLst/>
                <a:uLnTx/>
                <a:uFillTx/>
                <a:latin typeface="lato" panose="020F0502020204030203" pitchFamily="34" charset="0"/>
                <a:cs typeface="Arial"/>
                <a:sym typeface="Arial"/>
              </a:rPr>
              <a:t>(Team Leader)</a:t>
            </a:r>
            <a:endParaRPr kumimoji="0" lang="en-US" sz="1400" b="1" i="0" u="none" strike="noStrike" kern="0" cap="none" spc="0" normalizeH="0" baseline="0" noProof="0" dirty="0">
              <a:ln>
                <a:noFill/>
              </a:ln>
              <a:solidFill>
                <a:srgbClr val="19171A"/>
              </a:solidFill>
              <a:effectLst/>
              <a:uLnTx/>
              <a:uFillTx/>
              <a:latin typeface="lato" panose="020F0502020204030203" pitchFamily="34" charset="0"/>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Date : 27-04-2023</a:t>
            </a:r>
          </a:p>
        </p:txBody>
      </p:sp>
      <p:pic>
        <p:nvPicPr>
          <p:cNvPr id="4" name="Picture 4" descr="Icon&#10;&#10;Description automatically generated">
            <a:extLst>
              <a:ext uri="{FF2B5EF4-FFF2-40B4-BE49-F238E27FC236}">
                <a16:creationId xmlns:a16="http://schemas.microsoft.com/office/drawing/2014/main" id="{15B5F3E5-9DE2-FBB2-2CAA-472E13986A92}"/>
              </a:ext>
            </a:extLst>
          </p:cNvPr>
          <p:cNvPicPr>
            <a:picLocks noChangeAspect="1"/>
          </p:cNvPicPr>
          <p:nvPr/>
        </p:nvPicPr>
        <p:blipFill>
          <a:blip r:embed="rId3"/>
          <a:stretch>
            <a:fillRect/>
          </a:stretch>
        </p:blipFill>
        <p:spPr>
          <a:xfrm>
            <a:off x="7789293" y="4744259"/>
            <a:ext cx="1275272" cy="302464"/>
          </a:xfrm>
          <a:prstGeom prst="rect">
            <a:avLst/>
          </a:prstGeom>
        </p:spPr>
      </p:pic>
      <p:pic>
        <p:nvPicPr>
          <p:cNvPr id="5" name="Picture 5">
            <a:extLst>
              <a:ext uri="{FF2B5EF4-FFF2-40B4-BE49-F238E27FC236}">
                <a16:creationId xmlns:a16="http://schemas.microsoft.com/office/drawing/2014/main" id="{AA6BE92B-146D-4C5F-CC04-D9C78289EC5A}"/>
              </a:ext>
            </a:extLst>
          </p:cNvPr>
          <p:cNvPicPr>
            <a:picLocks noChangeAspect="1"/>
          </p:cNvPicPr>
          <p:nvPr/>
        </p:nvPicPr>
        <p:blipFill>
          <a:blip r:embed="rId4"/>
          <a:stretch>
            <a:fillRect/>
          </a:stretch>
        </p:blipFill>
        <p:spPr>
          <a:xfrm>
            <a:off x="4060885" y="1910571"/>
            <a:ext cx="2057400" cy="438150"/>
          </a:xfrm>
          <a:prstGeom prst="rect">
            <a:avLst/>
          </a:prstGeom>
        </p:spPr>
      </p:pic>
      <p:sp>
        <p:nvSpPr>
          <p:cNvPr id="6" name="Google Shape;348;p2">
            <a:extLst>
              <a:ext uri="{FF2B5EF4-FFF2-40B4-BE49-F238E27FC236}">
                <a16:creationId xmlns:a16="http://schemas.microsoft.com/office/drawing/2014/main" id="{8561F6BE-8E57-72D1-3C5A-86BC6D2934D5}"/>
              </a:ext>
            </a:extLst>
          </p:cNvPr>
          <p:cNvSpPr txBox="1"/>
          <p:nvPr/>
        </p:nvSpPr>
        <p:spPr>
          <a:xfrm>
            <a:off x="4383479" y="1496355"/>
            <a:ext cx="1359035" cy="384273"/>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400" b="0" i="0" u="none" strike="noStrike" kern="0" cap="none" spc="0" normalizeH="0" baseline="0" noProof="0" dirty="0">
                <a:ln>
                  <a:noFill/>
                </a:ln>
                <a:solidFill>
                  <a:srgbClr val="000000"/>
                </a:solidFill>
                <a:effectLst/>
                <a:highlight>
                  <a:srgbClr val="FFFFFF"/>
                </a:highlight>
                <a:uLnTx/>
                <a:uFillTx/>
                <a:latin typeface="Arial"/>
                <a:ea typeface="Lato"/>
                <a:cs typeface="Arial"/>
                <a:sym typeface="Arial"/>
              </a:rPr>
              <a:t>Sponsored By</a:t>
            </a: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28609245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4"/>
          <p:cNvSpPr txBox="1">
            <a:spLocks/>
          </p:cNvSpPr>
          <p:nvPr/>
        </p:nvSpPr>
        <p:spPr>
          <a:xfrm>
            <a:off x="0" y="0"/>
            <a:ext cx="9144000" cy="5143499"/>
          </a:xfrm>
          <a:prstGeom prst="rect">
            <a:avLst/>
          </a:prstGeom>
          <a:blipFill>
            <a:blip r:embed="rId3"/>
            <a:stretch>
              <a:fillRect/>
            </a:stretch>
          </a:blipFill>
          <a:ln>
            <a:noFill/>
          </a:ln>
        </p:spPr>
        <p:txBody>
          <a:bodyPr spcFirstLastPara="1" wrap="square" lIns="91425" tIns="91425" rIns="91425" bIns="91425" anchor="t" anchorCtr="0">
            <a:noAutofit/>
          </a:bodyPr>
          <a:lstStyle/>
          <a:p>
            <a:pPr marL="0" marR="0" lvl="0" indent="0" algn="l" rtl="0">
              <a:lnSpc>
                <a:spcPct val="115000"/>
              </a:lnSpc>
              <a:spcBef>
                <a:spcPts val="1000"/>
              </a:spcBef>
              <a:spcAft>
                <a:spcPts val="1000"/>
              </a:spcAft>
              <a:buClr>
                <a:srgbClr val="000000"/>
              </a:buClr>
              <a:buSzPts val="1400"/>
              <a:buFont typeface="Arial"/>
              <a:buNone/>
            </a:pPr>
            <a:endParaRPr sz="1400" b="0" i="0" u="none" strike="noStrike" cap="none" dirty="0">
              <a:solidFill>
                <a:srgbClr val="000000"/>
              </a:solidFill>
              <a:latin typeface="Lato"/>
              <a:ea typeface="Lato"/>
              <a:cs typeface="Lato"/>
              <a:sym typeface="Lato"/>
            </a:endParaRPr>
          </a:p>
        </p:txBody>
      </p:sp>
      <p:pic>
        <p:nvPicPr>
          <p:cNvPr id="3" name="Picture 4" descr="Icon&#10;&#10;Description automatically generated">
            <a:extLst>
              <a:ext uri="{FF2B5EF4-FFF2-40B4-BE49-F238E27FC236}">
                <a16:creationId xmlns:a16="http://schemas.microsoft.com/office/drawing/2014/main" id="{1AE8BD01-D73C-BB84-4271-FD654F8C2787}"/>
              </a:ext>
            </a:extLst>
          </p:cNvPr>
          <p:cNvPicPr>
            <a:picLocks noChangeAspect="1"/>
          </p:cNvPicPr>
          <p:nvPr/>
        </p:nvPicPr>
        <p:blipFill>
          <a:blip r:embed="rId4"/>
          <a:stretch>
            <a:fillRect/>
          </a:stretch>
        </p:blipFill>
        <p:spPr>
          <a:xfrm>
            <a:off x="7776519" y="4723994"/>
            <a:ext cx="1275272" cy="302464"/>
          </a:xfrm>
          <a:prstGeom prst="rect">
            <a:avLst/>
          </a:prstGeom>
        </p:spPr>
      </p:pic>
    </p:spTree>
    <p:extLst>
      <p:ext uri="{BB962C8B-B14F-4D97-AF65-F5344CB8AC3E}">
        <p14:creationId xmlns:p14="http://schemas.microsoft.com/office/powerpoint/2010/main" val="21322451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4"/>
          <p:cNvSpPr txBox="1">
            <a:spLocks/>
          </p:cNvSpPr>
          <p:nvPr/>
        </p:nvSpPr>
        <p:spPr>
          <a:xfrm>
            <a:off x="0" y="0"/>
            <a:ext cx="9144000" cy="5143499"/>
          </a:xfrm>
          <a:prstGeom prst="rect">
            <a:avLst/>
          </a:prstGeom>
          <a:blipFill>
            <a:blip r:embed="rId3"/>
            <a:stretch>
              <a:fillRect/>
            </a:stretch>
          </a:blipFill>
          <a:ln>
            <a:noFill/>
          </a:ln>
        </p:spPr>
        <p:txBody>
          <a:bodyPr spcFirstLastPara="1" wrap="square" lIns="91425" tIns="91425" rIns="91425" bIns="91425" anchor="t" anchorCtr="0">
            <a:noAutofit/>
          </a:bodyPr>
          <a:lstStyle/>
          <a:p>
            <a:pPr marL="0" marR="0" lvl="0" indent="0" algn="l" rtl="0">
              <a:lnSpc>
                <a:spcPct val="115000"/>
              </a:lnSpc>
              <a:spcBef>
                <a:spcPts val="1000"/>
              </a:spcBef>
              <a:spcAft>
                <a:spcPts val="1000"/>
              </a:spcAft>
              <a:buClr>
                <a:srgbClr val="000000"/>
              </a:buClr>
              <a:buSzPts val="1400"/>
              <a:buFont typeface="Arial"/>
              <a:buNone/>
            </a:pPr>
            <a:endParaRPr sz="1400" b="0" i="0" u="none" strike="noStrike" cap="none" dirty="0">
              <a:solidFill>
                <a:srgbClr val="000000"/>
              </a:solidFill>
              <a:latin typeface="Lato"/>
              <a:ea typeface="Lato"/>
              <a:cs typeface="Lato"/>
              <a:sym typeface="Lato"/>
            </a:endParaRPr>
          </a:p>
        </p:txBody>
      </p:sp>
      <p:pic>
        <p:nvPicPr>
          <p:cNvPr id="3" name="Picture 4" descr="Icon&#10;&#10;Description automatically generated">
            <a:extLst>
              <a:ext uri="{FF2B5EF4-FFF2-40B4-BE49-F238E27FC236}">
                <a16:creationId xmlns:a16="http://schemas.microsoft.com/office/drawing/2014/main" id="{1AE8BD01-D73C-BB84-4271-FD654F8C2787}"/>
              </a:ext>
            </a:extLst>
          </p:cNvPr>
          <p:cNvPicPr>
            <a:picLocks noChangeAspect="1"/>
          </p:cNvPicPr>
          <p:nvPr/>
        </p:nvPicPr>
        <p:blipFill>
          <a:blip r:embed="rId4"/>
          <a:stretch>
            <a:fillRect/>
          </a:stretch>
        </p:blipFill>
        <p:spPr>
          <a:xfrm>
            <a:off x="7776519" y="4723994"/>
            <a:ext cx="1275272" cy="302464"/>
          </a:xfrm>
          <a:prstGeom prst="rect">
            <a:avLst/>
          </a:prstGeom>
        </p:spPr>
      </p:pic>
    </p:spTree>
    <p:extLst>
      <p:ext uri="{BB962C8B-B14F-4D97-AF65-F5344CB8AC3E}">
        <p14:creationId xmlns:p14="http://schemas.microsoft.com/office/powerpoint/2010/main" val="1392749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4"/>
          <p:cNvSpPr txBox="1">
            <a:spLocks/>
          </p:cNvSpPr>
          <p:nvPr/>
        </p:nvSpPr>
        <p:spPr>
          <a:xfrm>
            <a:off x="0" y="0"/>
            <a:ext cx="9144000" cy="5143499"/>
          </a:xfrm>
          <a:prstGeom prst="rect">
            <a:avLst/>
          </a:prstGeom>
          <a:blipFill>
            <a:blip r:embed="rId3"/>
            <a:stretch>
              <a:fillRect/>
            </a:stretch>
          </a:blipFill>
          <a:ln>
            <a:noFill/>
          </a:ln>
        </p:spPr>
        <p:txBody>
          <a:bodyPr spcFirstLastPara="1" wrap="square" lIns="91425" tIns="91425" rIns="91425" bIns="91425" anchor="t" anchorCtr="0">
            <a:noAutofit/>
          </a:bodyPr>
          <a:lstStyle/>
          <a:p>
            <a:pPr marL="0" marR="0" lvl="0" indent="0" algn="l" rtl="0">
              <a:lnSpc>
                <a:spcPct val="115000"/>
              </a:lnSpc>
              <a:spcBef>
                <a:spcPts val="1000"/>
              </a:spcBef>
              <a:spcAft>
                <a:spcPts val="1000"/>
              </a:spcAft>
              <a:buClr>
                <a:srgbClr val="000000"/>
              </a:buClr>
              <a:buSzPts val="1400"/>
              <a:buFont typeface="Arial"/>
              <a:buNone/>
            </a:pPr>
            <a:endParaRPr sz="1400" b="0" i="0" u="none" strike="noStrike" cap="none" dirty="0">
              <a:solidFill>
                <a:srgbClr val="000000"/>
              </a:solidFill>
              <a:latin typeface="Lato"/>
              <a:ea typeface="Lato"/>
              <a:cs typeface="Lato"/>
              <a:sym typeface="Lato"/>
            </a:endParaRPr>
          </a:p>
        </p:txBody>
      </p:sp>
      <p:pic>
        <p:nvPicPr>
          <p:cNvPr id="3" name="Picture 4" descr="Icon&#10;&#10;Description automatically generated">
            <a:extLst>
              <a:ext uri="{FF2B5EF4-FFF2-40B4-BE49-F238E27FC236}">
                <a16:creationId xmlns:a16="http://schemas.microsoft.com/office/drawing/2014/main" id="{1AE8BD01-D73C-BB84-4271-FD654F8C2787}"/>
              </a:ext>
            </a:extLst>
          </p:cNvPr>
          <p:cNvPicPr>
            <a:picLocks noChangeAspect="1"/>
          </p:cNvPicPr>
          <p:nvPr/>
        </p:nvPicPr>
        <p:blipFill>
          <a:blip r:embed="rId4"/>
          <a:stretch>
            <a:fillRect/>
          </a:stretch>
        </p:blipFill>
        <p:spPr>
          <a:xfrm>
            <a:off x="7776519" y="4723994"/>
            <a:ext cx="1275272" cy="302464"/>
          </a:xfrm>
          <a:prstGeom prst="rect">
            <a:avLst/>
          </a:prstGeom>
        </p:spPr>
      </p:pic>
    </p:spTree>
    <p:extLst>
      <p:ext uri="{BB962C8B-B14F-4D97-AF65-F5344CB8AC3E}">
        <p14:creationId xmlns:p14="http://schemas.microsoft.com/office/powerpoint/2010/main" val="36901526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sp>
        <p:nvSpPr>
          <p:cNvPr id="389" name="Google Shape;389;p9"/>
          <p:cNvSpPr txBox="1">
            <a:spLocks noGrp="1"/>
          </p:cNvSpPr>
          <p:nvPr>
            <p:ph type="title"/>
          </p:nvPr>
        </p:nvSpPr>
        <p:spPr>
          <a:xfrm>
            <a:off x="338275" y="1916925"/>
            <a:ext cx="8649300" cy="827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sz="3600"/>
              <a:t>Thank You</a:t>
            </a:r>
            <a:endParaRPr sz="3600"/>
          </a:p>
        </p:txBody>
      </p:sp>
      <p:sp>
        <p:nvSpPr>
          <p:cNvPr id="390" name="Google Shape;390;p9"/>
          <p:cNvSpPr txBox="1">
            <a:spLocks noGrp="1"/>
          </p:cNvSpPr>
          <p:nvPr>
            <p:ph type="subTitle" idx="1"/>
          </p:nvPr>
        </p:nvSpPr>
        <p:spPr>
          <a:xfrm>
            <a:off x="339712" y="2750625"/>
            <a:ext cx="4559100" cy="3777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1600"/>
              </a:spcAft>
              <a:buSzPts val="1800"/>
              <a:buNone/>
            </a:pPr>
            <a:r>
              <a:rPr lang="en" sz="1500" dirty="0"/>
              <a:t>Abhijat</a:t>
            </a:r>
            <a:endParaRPr sz="1500" dirty="0"/>
          </a:p>
        </p:txBody>
      </p:sp>
      <p:pic>
        <p:nvPicPr>
          <p:cNvPr id="3" name="Picture 4" descr="Icon&#10;&#10;Description automatically generated">
            <a:extLst>
              <a:ext uri="{FF2B5EF4-FFF2-40B4-BE49-F238E27FC236}">
                <a16:creationId xmlns:a16="http://schemas.microsoft.com/office/drawing/2014/main" id="{F23B9EE8-1D10-8AD9-7EEC-E62C73116FA2}"/>
              </a:ext>
            </a:extLst>
          </p:cNvPr>
          <p:cNvPicPr>
            <a:picLocks noChangeAspect="1"/>
          </p:cNvPicPr>
          <p:nvPr/>
        </p:nvPicPr>
        <p:blipFill>
          <a:blip r:embed="rId3"/>
          <a:stretch>
            <a:fillRect/>
          </a:stretch>
        </p:blipFill>
        <p:spPr>
          <a:xfrm>
            <a:off x="7789293" y="4744259"/>
            <a:ext cx="1275272" cy="302464"/>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4"/>
          <p:cNvSpPr txBox="1">
            <a:spLocks/>
          </p:cNvSpPr>
          <p:nvPr/>
        </p:nvSpPr>
        <p:spPr>
          <a:xfrm>
            <a:off x="0" y="0"/>
            <a:ext cx="9144000" cy="5143499"/>
          </a:xfrm>
          <a:prstGeom prst="rect">
            <a:avLst/>
          </a:prstGeom>
          <a:blipFill>
            <a:blip r:embed="rId3"/>
            <a:stretch>
              <a:fillRect/>
            </a:stretch>
          </a:blipFill>
          <a:ln>
            <a:noFill/>
          </a:ln>
        </p:spPr>
        <p:txBody>
          <a:bodyPr spcFirstLastPara="1" wrap="square" lIns="91425" tIns="91425" rIns="91425" bIns="91425" anchor="t" anchorCtr="0">
            <a:noAutofit/>
          </a:bodyPr>
          <a:lstStyle/>
          <a:p>
            <a:pPr marL="0" marR="0" lvl="0" indent="0" algn="l" rtl="0">
              <a:lnSpc>
                <a:spcPct val="115000"/>
              </a:lnSpc>
              <a:spcBef>
                <a:spcPts val="1000"/>
              </a:spcBef>
              <a:spcAft>
                <a:spcPts val="1000"/>
              </a:spcAft>
              <a:buClr>
                <a:srgbClr val="000000"/>
              </a:buClr>
              <a:buSzPts val="1400"/>
              <a:buFont typeface="Arial"/>
              <a:buNone/>
            </a:pPr>
            <a:endParaRPr sz="1400" b="0" i="0" u="none" strike="noStrike" cap="none" dirty="0">
              <a:solidFill>
                <a:srgbClr val="000000"/>
              </a:solidFill>
              <a:latin typeface="Lato"/>
              <a:ea typeface="Lato"/>
              <a:cs typeface="Lato"/>
              <a:sym typeface="Lato"/>
            </a:endParaRPr>
          </a:p>
        </p:txBody>
      </p:sp>
      <p:pic>
        <p:nvPicPr>
          <p:cNvPr id="3" name="Picture 4" descr="Icon&#10;&#10;Description automatically generated">
            <a:extLst>
              <a:ext uri="{FF2B5EF4-FFF2-40B4-BE49-F238E27FC236}">
                <a16:creationId xmlns:a16="http://schemas.microsoft.com/office/drawing/2014/main" id="{1AE8BD01-D73C-BB84-4271-FD654F8C2787}"/>
              </a:ext>
            </a:extLst>
          </p:cNvPr>
          <p:cNvPicPr>
            <a:picLocks noChangeAspect="1"/>
          </p:cNvPicPr>
          <p:nvPr/>
        </p:nvPicPr>
        <p:blipFill>
          <a:blip r:embed="rId4"/>
          <a:stretch>
            <a:fillRect/>
          </a:stretch>
        </p:blipFill>
        <p:spPr>
          <a:xfrm>
            <a:off x="7776519" y="4723994"/>
            <a:ext cx="1275272" cy="302464"/>
          </a:xfrm>
          <a:prstGeom prst="rect">
            <a:avLst/>
          </a:prstGeom>
        </p:spPr>
      </p:pic>
    </p:spTree>
    <p:extLst>
      <p:ext uri="{BB962C8B-B14F-4D97-AF65-F5344CB8AC3E}">
        <p14:creationId xmlns:p14="http://schemas.microsoft.com/office/powerpoint/2010/main" val="27403201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4"/>
          <p:cNvSpPr txBox="1">
            <a:spLocks/>
          </p:cNvSpPr>
          <p:nvPr/>
        </p:nvSpPr>
        <p:spPr>
          <a:xfrm>
            <a:off x="0" y="0"/>
            <a:ext cx="9144000" cy="5143499"/>
          </a:xfrm>
          <a:prstGeom prst="rect">
            <a:avLst/>
          </a:prstGeom>
          <a:blipFill>
            <a:blip r:embed="rId3"/>
            <a:stretch>
              <a:fillRect/>
            </a:stretch>
          </a:blipFill>
          <a:ln>
            <a:noFill/>
          </a:ln>
        </p:spPr>
        <p:txBody>
          <a:bodyPr spcFirstLastPara="1" wrap="square" lIns="91425" tIns="91425" rIns="91425" bIns="91425" anchor="t" anchorCtr="0">
            <a:noAutofit/>
          </a:bodyPr>
          <a:lstStyle/>
          <a:p>
            <a:pPr marL="0" marR="0" lvl="0" indent="0" algn="l" rtl="0">
              <a:lnSpc>
                <a:spcPct val="115000"/>
              </a:lnSpc>
              <a:spcBef>
                <a:spcPts val="1000"/>
              </a:spcBef>
              <a:spcAft>
                <a:spcPts val="1000"/>
              </a:spcAft>
              <a:buClr>
                <a:srgbClr val="000000"/>
              </a:buClr>
              <a:buSzPts val="1400"/>
              <a:buFont typeface="Arial"/>
              <a:buNone/>
            </a:pPr>
            <a:endParaRPr sz="1400" b="0" i="0" u="none" strike="noStrike" cap="none" dirty="0">
              <a:solidFill>
                <a:srgbClr val="000000"/>
              </a:solidFill>
              <a:latin typeface="Lato"/>
              <a:ea typeface="Lato"/>
              <a:cs typeface="Lato"/>
              <a:sym typeface="Lato"/>
            </a:endParaRPr>
          </a:p>
        </p:txBody>
      </p:sp>
      <p:pic>
        <p:nvPicPr>
          <p:cNvPr id="3" name="Picture 4" descr="Icon&#10;&#10;Description automatically generated">
            <a:extLst>
              <a:ext uri="{FF2B5EF4-FFF2-40B4-BE49-F238E27FC236}">
                <a16:creationId xmlns:a16="http://schemas.microsoft.com/office/drawing/2014/main" id="{1AE8BD01-D73C-BB84-4271-FD654F8C2787}"/>
              </a:ext>
            </a:extLst>
          </p:cNvPr>
          <p:cNvPicPr>
            <a:picLocks noChangeAspect="1"/>
          </p:cNvPicPr>
          <p:nvPr/>
        </p:nvPicPr>
        <p:blipFill>
          <a:blip r:embed="rId4"/>
          <a:stretch>
            <a:fillRect/>
          </a:stretch>
        </p:blipFill>
        <p:spPr>
          <a:xfrm>
            <a:off x="8098971" y="4834171"/>
            <a:ext cx="1045029" cy="247856"/>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4"/>
          <p:cNvSpPr txBox="1">
            <a:spLocks/>
          </p:cNvSpPr>
          <p:nvPr/>
        </p:nvSpPr>
        <p:spPr>
          <a:xfrm>
            <a:off x="0" y="0"/>
            <a:ext cx="9144000" cy="5143499"/>
          </a:xfrm>
          <a:prstGeom prst="rect">
            <a:avLst/>
          </a:prstGeom>
          <a:blipFill>
            <a:blip r:embed="rId3"/>
            <a:stretch>
              <a:fillRect/>
            </a:stretch>
          </a:blipFill>
          <a:ln>
            <a:noFill/>
          </a:ln>
        </p:spPr>
        <p:txBody>
          <a:bodyPr spcFirstLastPara="1" wrap="square" lIns="91425" tIns="91425" rIns="91425" bIns="91425" anchor="t" anchorCtr="0">
            <a:noAutofit/>
          </a:bodyPr>
          <a:lstStyle/>
          <a:p>
            <a:pPr marL="0" marR="0" lvl="0" indent="0" algn="l" rtl="0">
              <a:lnSpc>
                <a:spcPct val="115000"/>
              </a:lnSpc>
              <a:spcBef>
                <a:spcPts val="1000"/>
              </a:spcBef>
              <a:spcAft>
                <a:spcPts val="1000"/>
              </a:spcAft>
              <a:buClr>
                <a:srgbClr val="000000"/>
              </a:buClr>
              <a:buSzPts val="1400"/>
              <a:buFont typeface="Arial"/>
              <a:buNone/>
            </a:pPr>
            <a:endParaRPr sz="1400" b="0" i="0" u="none" strike="noStrike" cap="none" dirty="0">
              <a:solidFill>
                <a:srgbClr val="000000"/>
              </a:solidFill>
              <a:latin typeface="Lato"/>
              <a:ea typeface="Lato"/>
              <a:cs typeface="Lato"/>
              <a:sym typeface="Lato"/>
            </a:endParaRPr>
          </a:p>
        </p:txBody>
      </p:sp>
      <p:pic>
        <p:nvPicPr>
          <p:cNvPr id="3" name="Picture 4" descr="Icon&#10;&#10;Description automatically generated">
            <a:extLst>
              <a:ext uri="{FF2B5EF4-FFF2-40B4-BE49-F238E27FC236}">
                <a16:creationId xmlns:a16="http://schemas.microsoft.com/office/drawing/2014/main" id="{1AE8BD01-D73C-BB84-4271-FD654F8C2787}"/>
              </a:ext>
            </a:extLst>
          </p:cNvPr>
          <p:cNvPicPr>
            <a:picLocks noChangeAspect="1"/>
          </p:cNvPicPr>
          <p:nvPr/>
        </p:nvPicPr>
        <p:blipFill>
          <a:blip r:embed="rId4"/>
          <a:stretch>
            <a:fillRect/>
          </a:stretch>
        </p:blipFill>
        <p:spPr>
          <a:xfrm>
            <a:off x="8098970" y="4895643"/>
            <a:ext cx="1045029" cy="247856"/>
          </a:xfrm>
          <a:prstGeom prst="rect">
            <a:avLst/>
          </a:prstGeom>
        </p:spPr>
      </p:pic>
    </p:spTree>
    <p:extLst>
      <p:ext uri="{BB962C8B-B14F-4D97-AF65-F5344CB8AC3E}">
        <p14:creationId xmlns:p14="http://schemas.microsoft.com/office/powerpoint/2010/main" val="1772336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4"/>
          <p:cNvSpPr txBox="1">
            <a:spLocks/>
          </p:cNvSpPr>
          <p:nvPr/>
        </p:nvSpPr>
        <p:spPr>
          <a:xfrm>
            <a:off x="0" y="0"/>
            <a:ext cx="9144000" cy="5143499"/>
          </a:xfrm>
          <a:prstGeom prst="rect">
            <a:avLst/>
          </a:prstGeom>
          <a:blipFill>
            <a:blip r:embed="rId3"/>
            <a:stretch>
              <a:fillRect/>
            </a:stretch>
          </a:blipFill>
          <a:ln>
            <a:noFill/>
          </a:ln>
        </p:spPr>
        <p:txBody>
          <a:bodyPr spcFirstLastPara="1" wrap="square" lIns="91425" tIns="91425" rIns="91425" bIns="91425" anchor="t" anchorCtr="0">
            <a:noAutofit/>
          </a:bodyPr>
          <a:lstStyle/>
          <a:p>
            <a:pPr marL="0" marR="0" lvl="0" indent="0" algn="l" rtl="0">
              <a:lnSpc>
                <a:spcPct val="115000"/>
              </a:lnSpc>
              <a:spcBef>
                <a:spcPts val="1000"/>
              </a:spcBef>
              <a:spcAft>
                <a:spcPts val="1000"/>
              </a:spcAft>
              <a:buClr>
                <a:srgbClr val="000000"/>
              </a:buClr>
              <a:buSzPts val="1400"/>
              <a:buFont typeface="Arial"/>
              <a:buNone/>
            </a:pPr>
            <a:endParaRPr sz="1400" b="0" i="0" u="none" strike="noStrike" cap="none" dirty="0">
              <a:solidFill>
                <a:srgbClr val="000000"/>
              </a:solidFill>
              <a:latin typeface="Lato"/>
              <a:ea typeface="Lato"/>
              <a:cs typeface="Lato"/>
              <a:sym typeface="Lato"/>
            </a:endParaRPr>
          </a:p>
        </p:txBody>
      </p:sp>
      <p:pic>
        <p:nvPicPr>
          <p:cNvPr id="3" name="Picture 4" descr="Icon&#10;&#10;Description automatically generated">
            <a:extLst>
              <a:ext uri="{FF2B5EF4-FFF2-40B4-BE49-F238E27FC236}">
                <a16:creationId xmlns:a16="http://schemas.microsoft.com/office/drawing/2014/main" id="{1AE8BD01-D73C-BB84-4271-FD654F8C2787}"/>
              </a:ext>
            </a:extLst>
          </p:cNvPr>
          <p:cNvPicPr>
            <a:picLocks noChangeAspect="1"/>
          </p:cNvPicPr>
          <p:nvPr/>
        </p:nvPicPr>
        <p:blipFill>
          <a:blip r:embed="rId4"/>
          <a:stretch>
            <a:fillRect/>
          </a:stretch>
        </p:blipFill>
        <p:spPr>
          <a:xfrm>
            <a:off x="7776519" y="4723994"/>
            <a:ext cx="1275272" cy="302464"/>
          </a:xfrm>
          <a:prstGeom prst="rect">
            <a:avLst/>
          </a:prstGeom>
        </p:spPr>
      </p:pic>
    </p:spTree>
    <p:extLst>
      <p:ext uri="{BB962C8B-B14F-4D97-AF65-F5344CB8AC3E}">
        <p14:creationId xmlns:p14="http://schemas.microsoft.com/office/powerpoint/2010/main" val="14118718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4"/>
          <p:cNvSpPr txBox="1">
            <a:spLocks/>
          </p:cNvSpPr>
          <p:nvPr/>
        </p:nvSpPr>
        <p:spPr>
          <a:xfrm>
            <a:off x="0" y="0"/>
            <a:ext cx="9144000" cy="5143499"/>
          </a:xfrm>
          <a:prstGeom prst="rect">
            <a:avLst/>
          </a:prstGeom>
          <a:blipFill>
            <a:blip r:embed="rId3"/>
            <a:stretch>
              <a:fillRect/>
            </a:stretch>
          </a:blipFill>
          <a:ln>
            <a:noFill/>
          </a:ln>
        </p:spPr>
        <p:txBody>
          <a:bodyPr spcFirstLastPara="1" wrap="square" lIns="91425" tIns="91425" rIns="91425" bIns="91425" anchor="t" anchorCtr="0">
            <a:noAutofit/>
          </a:bodyPr>
          <a:lstStyle/>
          <a:p>
            <a:pPr marL="0" marR="0" lvl="0" indent="0" algn="l" rtl="0">
              <a:lnSpc>
                <a:spcPct val="115000"/>
              </a:lnSpc>
              <a:spcBef>
                <a:spcPts val="1000"/>
              </a:spcBef>
              <a:spcAft>
                <a:spcPts val="1000"/>
              </a:spcAft>
              <a:buClr>
                <a:srgbClr val="000000"/>
              </a:buClr>
              <a:buSzPts val="1400"/>
              <a:buFont typeface="Arial"/>
              <a:buNone/>
            </a:pPr>
            <a:endParaRPr sz="1400" b="0" i="0" u="none" strike="noStrike" cap="none" dirty="0">
              <a:solidFill>
                <a:srgbClr val="000000"/>
              </a:solidFill>
              <a:latin typeface="Lato"/>
              <a:ea typeface="Lato"/>
              <a:cs typeface="Lato"/>
              <a:sym typeface="Lato"/>
            </a:endParaRPr>
          </a:p>
        </p:txBody>
      </p:sp>
      <p:pic>
        <p:nvPicPr>
          <p:cNvPr id="3" name="Picture 4" descr="Icon&#10;&#10;Description automatically generated">
            <a:extLst>
              <a:ext uri="{FF2B5EF4-FFF2-40B4-BE49-F238E27FC236}">
                <a16:creationId xmlns:a16="http://schemas.microsoft.com/office/drawing/2014/main" id="{1AE8BD01-D73C-BB84-4271-FD654F8C2787}"/>
              </a:ext>
            </a:extLst>
          </p:cNvPr>
          <p:cNvPicPr>
            <a:picLocks noChangeAspect="1"/>
          </p:cNvPicPr>
          <p:nvPr/>
        </p:nvPicPr>
        <p:blipFill>
          <a:blip r:embed="rId4"/>
          <a:stretch>
            <a:fillRect/>
          </a:stretch>
        </p:blipFill>
        <p:spPr>
          <a:xfrm>
            <a:off x="7776519" y="4723994"/>
            <a:ext cx="1275272" cy="302464"/>
          </a:xfrm>
          <a:prstGeom prst="rect">
            <a:avLst/>
          </a:prstGeom>
        </p:spPr>
      </p:pic>
    </p:spTree>
    <p:extLst>
      <p:ext uri="{BB962C8B-B14F-4D97-AF65-F5344CB8AC3E}">
        <p14:creationId xmlns:p14="http://schemas.microsoft.com/office/powerpoint/2010/main" val="21076349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4"/>
          <p:cNvSpPr txBox="1">
            <a:spLocks/>
          </p:cNvSpPr>
          <p:nvPr/>
        </p:nvSpPr>
        <p:spPr>
          <a:xfrm>
            <a:off x="0" y="0"/>
            <a:ext cx="9144000" cy="5143499"/>
          </a:xfrm>
          <a:prstGeom prst="rect">
            <a:avLst/>
          </a:prstGeom>
          <a:blipFill>
            <a:blip r:embed="rId3"/>
            <a:stretch>
              <a:fillRect/>
            </a:stretch>
          </a:blipFill>
          <a:ln>
            <a:noFill/>
          </a:ln>
        </p:spPr>
        <p:txBody>
          <a:bodyPr spcFirstLastPara="1" wrap="square" lIns="91425" tIns="91425" rIns="91425" bIns="91425" anchor="t" anchorCtr="0">
            <a:noAutofit/>
          </a:bodyPr>
          <a:lstStyle/>
          <a:p>
            <a:pPr marL="0" marR="0" lvl="0" indent="0" algn="l" rtl="0">
              <a:lnSpc>
                <a:spcPct val="115000"/>
              </a:lnSpc>
              <a:spcBef>
                <a:spcPts val="1000"/>
              </a:spcBef>
              <a:spcAft>
                <a:spcPts val="1000"/>
              </a:spcAft>
              <a:buClr>
                <a:srgbClr val="000000"/>
              </a:buClr>
              <a:buSzPts val="1400"/>
              <a:buFont typeface="Arial"/>
              <a:buNone/>
            </a:pPr>
            <a:endParaRPr sz="1400" b="0" i="0" u="none" strike="noStrike" cap="none" dirty="0">
              <a:solidFill>
                <a:srgbClr val="000000"/>
              </a:solidFill>
              <a:latin typeface="Lato"/>
              <a:ea typeface="Lato"/>
              <a:cs typeface="Lato"/>
              <a:sym typeface="Lato"/>
            </a:endParaRPr>
          </a:p>
        </p:txBody>
      </p:sp>
      <p:pic>
        <p:nvPicPr>
          <p:cNvPr id="3" name="Picture 4" descr="Icon&#10;&#10;Description automatically generated">
            <a:extLst>
              <a:ext uri="{FF2B5EF4-FFF2-40B4-BE49-F238E27FC236}">
                <a16:creationId xmlns:a16="http://schemas.microsoft.com/office/drawing/2014/main" id="{1AE8BD01-D73C-BB84-4271-FD654F8C2787}"/>
              </a:ext>
            </a:extLst>
          </p:cNvPr>
          <p:cNvPicPr>
            <a:picLocks noChangeAspect="1"/>
          </p:cNvPicPr>
          <p:nvPr/>
        </p:nvPicPr>
        <p:blipFill>
          <a:blip r:embed="rId4"/>
          <a:stretch>
            <a:fillRect/>
          </a:stretch>
        </p:blipFill>
        <p:spPr>
          <a:xfrm>
            <a:off x="7776519" y="4723994"/>
            <a:ext cx="1275272" cy="302464"/>
          </a:xfrm>
          <a:prstGeom prst="rect">
            <a:avLst/>
          </a:prstGeom>
        </p:spPr>
      </p:pic>
    </p:spTree>
    <p:extLst>
      <p:ext uri="{BB962C8B-B14F-4D97-AF65-F5344CB8AC3E}">
        <p14:creationId xmlns:p14="http://schemas.microsoft.com/office/powerpoint/2010/main" val="31816581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4"/>
          <p:cNvSpPr txBox="1">
            <a:spLocks/>
          </p:cNvSpPr>
          <p:nvPr/>
        </p:nvSpPr>
        <p:spPr>
          <a:xfrm>
            <a:off x="0" y="0"/>
            <a:ext cx="9144000" cy="5143499"/>
          </a:xfrm>
          <a:prstGeom prst="rect">
            <a:avLst/>
          </a:prstGeom>
          <a:blipFill>
            <a:blip r:embed="rId3"/>
            <a:stretch>
              <a:fillRect/>
            </a:stretch>
          </a:blipFill>
          <a:ln>
            <a:noFill/>
          </a:ln>
        </p:spPr>
        <p:txBody>
          <a:bodyPr spcFirstLastPara="1" wrap="square" lIns="91425" tIns="91425" rIns="91425" bIns="91425" anchor="t" anchorCtr="0">
            <a:noAutofit/>
          </a:bodyPr>
          <a:lstStyle/>
          <a:p>
            <a:pPr marL="0" marR="0" lvl="0" indent="0" algn="l" rtl="0">
              <a:lnSpc>
                <a:spcPct val="115000"/>
              </a:lnSpc>
              <a:spcBef>
                <a:spcPts val="1000"/>
              </a:spcBef>
              <a:spcAft>
                <a:spcPts val="1000"/>
              </a:spcAft>
              <a:buClr>
                <a:srgbClr val="000000"/>
              </a:buClr>
              <a:buSzPts val="1400"/>
              <a:buFont typeface="Arial"/>
              <a:buNone/>
            </a:pPr>
            <a:endParaRPr sz="1400" b="0" i="0" u="none" strike="noStrike" cap="none" dirty="0">
              <a:solidFill>
                <a:srgbClr val="000000"/>
              </a:solidFill>
              <a:latin typeface="Lato"/>
              <a:ea typeface="Lato"/>
              <a:cs typeface="Lato"/>
              <a:sym typeface="Lato"/>
            </a:endParaRPr>
          </a:p>
        </p:txBody>
      </p:sp>
      <p:pic>
        <p:nvPicPr>
          <p:cNvPr id="3" name="Picture 4" descr="Icon&#10;&#10;Description automatically generated">
            <a:extLst>
              <a:ext uri="{FF2B5EF4-FFF2-40B4-BE49-F238E27FC236}">
                <a16:creationId xmlns:a16="http://schemas.microsoft.com/office/drawing/2014/main" id="{1AE8BD01-D73C-BB84-4271-FD654F8C2787}"/>
              </a:ext>
            </a:extLst>
          </p:cNvPr>
          <p:cNvPicPr>
            <a:picLocks noChangeAspect="1"/>
          </p:cNvPicPr>
          <p:nvPr/>
        </p:nvPicPr>
        <p:blipFill>
          <a:blip r:embed="rId4"/>
          <a:stretch>
            <a:fillRect/>
          </a:stretch>
        </p:blipFill>
        <p:spPr>
          <a:xfrm>
            <a:off x="7776519" y="4723994"/>
            <a:ext cx="1275272" cy="302464"/>
          </a:xfrm>
          <a:prstGeom prst="rect">
            <a:avLst/>
          </a:prstGeom>
        </p:spPr>
      </p:pic>
    </p:spTree>
    <p:extLst>
      <p:ext uri="{BB962C8B-B14F-4D97-AF65-F5344CB8AC3E}">
        <p14:creationId xmlns:p14="http://schemas.microsoft.com/office/powerpoint/2010/main" val="36536682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4"/>
          <p:cNvSpPr txBox="1">
            <a:spLocks/>
          </p:cNvSpPr>
          <p:nvPr/>
        </p:nvSpPr>
        <p:spPr>
          <a:xfrm>
            <a:off x="0" y="0"/>
            <a:ext cx="9144000" cy="5143499"/>
          </a:xfrm>
          <a:prstGeom prst="rect">
            <a:avLst/>
          </a:prstGeom>
          <a:blipFill dpi="0" rotWithShape="1">
            <a:blip r:embed="rId3"/>
            <a:srcRect/>
            <a:stretch>
              <a:fillRect/>
            </a:stretch>
          </a:blipFill>
          <a:ln>
            <a:noFill/>
          </a:ln>
        </p:spPr>
        <p:txBody>
          <a:bodyPr spcFirstLastPara="1" wrap="square" lIns="91425" tIns="91425" rIns="91425" bIns="91425" anchor="t" anchorCtr="0">
            <a:noAutofit/>
          </a:bodyPr>
          <a:lstStyle/>
          <a:p>
            <a:pPr marL="0" marR="0" lvl="0" indent="0" algn="l" rtl="0">
              <a:lnSpc>
                <a:spcPct val="115000"/>
              </a:lnSpc>
              <a:spcBef>
                <a:spcPts val="1000"/>
              </a:spcBef>
              <a:spcAft>
                <a:spcPts val="1000"/>
              </a:spcAft>
              <a:buClr>
                <a:srgbClr val="000000"/>
              </a:buClr>
              <a:buSzPts val="1400"/>
              <a:buFont typeface="Arial"/>
              <a:buNone/>
            </a:pPr>
            <a:endParaRPr sz="1400" b="0" i="0" u="none" strike="noStrike" cap="none" dirty="0">
              <a:solidFill>
                <a:srgbClr val="000000"/>
              </a:solidFill>
              <a:latin typeface="Lato"/>
              <a:ea typeface="Lato"/>
              <a:cs typeface="Lato"/>
              <a:sym typeface="Lato"/>
            </a:endParaRPr>
          </a:p>
        </p:txBody>
      </p:sp>
      <p:pic>
        <p:nvPicPr>
          <p:cNvPr id="3" name="Picture 4" descr="Icon&#10;&#10;Description automatically generated">
            <a:extLst>
              <a:ext uri="{FF2B5EF4-FFF2-40B4-BE49-F238E27FC236}">
                <a16:creationId xmlns:a16="http://schemas.microsoft.com/office/drawing/2014/main" id="{1AE8BD01-D73C-BB84-4271-FD654F8C2787}"/>
              </a:ext>
            </a:extLst>
          </p:cNvPr>
          <p:cNvPicPr>
            <a:picLocks noChangeAspect="1"/>
          </p:cNvPicPr>
          <p:nvPr/>
        </p:nvPicPr>
        <p:blipFill>
          <a:blip r:embed="rId4"/>
          <a:stretch>
            <a:fillRect/>
          </a:stretch>
        </p:blipFill>
        <p:spPr>
          <a:xfrm>
            <a:off x="7776519" y="4723994"/>
            <a:ext cx="1275272" cy="302464"/>
          </a:xfrm>
          <a:prstGeom prst="rect">
            <a:avLst/>
          </a:prstGeom>
        </p:spPr>
      </p:pic>
    </p:spTree>
    <p:extLst>
      <p:ext uri="{BB962C8B-B14F-4D97-AF65-F5344CB8AC3E}">
        <p14:creationId xmlns:p14="http://schemas.microsoft.com/office/powerpoint/2010/main" val="1272900080"/>
      </p:ext>
    </p:extLst>
  </p:cSld>
  <p:clrMapOvr>
    <a:masterClrMapping/>
  </p:clrMapOvr>
</p:sld>
</file>

<file path=ppt/theme/theme1.xml><?xml version="1.0" encoding="utf-8"?>
<a:theme xmlns:a="http://schemas.openxmlformats.org/drawingml/2006/main" name="TI Template">
  <a:themeElements>
    <a:clrScheme name="Simple Light">
      <a:dk1>
        <a:srgbClr val="141414"/>
      </a:dk1>
      <a:lt1>
        <a:srgbClr val="FFFFFF"/>
      </a:lt1>
      <a:dk2>
        <a:srgbClr val="0A1852"/>
      </a:dk2>
      <a:lt2>
        <a:srgbClr val="B7B7B7"/>
      </a:lt2>
      <a:accent1>
        <a:srgbClr val="F7C35E"/>
      </a:accent1>
      <a:accent2>
        <a:srgbClr val="1B2E85"/>
      </a:accent2>
      <a:accent3>
        <a:srgbClr val="FFFFFF"/>
      </a:accent3>
      <a:accent4>
        <a:srgbClr val="FFFFFF"/>
      </a:accent4>
      <a:accent5>
        <a:srgbClr val="FFFFFF"/>
      </a:accent5>
      <a:accent6>
        <a:srgbClr val="FFFFFF"/>
      </a:accent6>
      <a:hlink>
        <a:srgbClr val="1B2E85"/>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I Template">
  <a:themeElements>
    <a:clrScheme name="Simple Light">
      <a:dk1>
        <a:srgbClr val="141414"/>
      </a:dk1>
      <a:lt1>
        <a:srgbClr val="FFFFFF"/>
      </a:lt1>
      <a:dk2>
        <a:srgbClr val="0A1852"/>
      </a:dk2>
      <a:lt2>
        <a:srgbClr val="B7B7B7"/>
      </a:lt2>
      <a:accent1>
        <a:srgbClr val="F7C35E"/>
      </a:accent1>
      <a:accent2>
        <a:srgbClr val="1B2E85"/>
      </a:accent2>
      <a:accent3>
        <a:srgbClr val="FFFFFF"/>
      </a:accent3>
      <a:accent4>
        <a:srgbClr val="FFFFFF"/>
      </a:accent4>
      <a:accent5>
        <a:srgbClr val="FFFFFF"/>
      </a:accent5>
      <a:accent6>
        <a:srgbClr val="FFFFFF"/>
      </a:accent6>
      <a:hlink>
        <a:srgbClr val="1B2E85"/>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31</TotalTime>
  <Words>1009</Words>
  <Application>Microsoft Office PowerPoint</Application>
  <PresentationFormat>On-screen Show (16:9)</PresentationFormat>
  <Paragraphs>48</Paragraphs>
  <Slides>13</Slides>
  <Notes>13</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13</vt:i4>
      </vt:variant>
    </vt:vector>
  </HeadingPairs>
  <TitlesOfParts>
    <vt:vector size="22" baseType="lpstr">
      <vt:lpstr>Lato</vt:lpstr>
      <vt:lpstr>Lato</vt:lpstr>
      <vt:lpstr>Lato Black</vt:lpstr>
      <vt:lpstr>Arial</vt:lpstr>
      <vt:lpstr>Arial</vt:lpstr>
      <vt:lpstr>Söhne</vt:lpstr>
      <vt:lpstr>-apple-system</vt:lpstr>
      <vt:lpstr>TI Template</vt:lpstr>
      <vt:lpstr>TI Template</vt:lpstr>
      <vt:lpstr>PLEDGE TO PROGRESS Sustainability Hackathon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Bank of Baroda Hackathon - 2022</dc:title>
  <dc:creator>Abhijat Sarari</dc:creator>
  <cp:lastModifiedBy>Abhijat Sarari</cp:lastModifiedBy>
  <cp:revision>62</cp:revision>
  <dcterms:modified xsi:type="dcterms:W3CDTF">2023-05-25T14:44:29Z</dcterms:modified>
</cp:coreProperties>
</file>